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5"/>
    <p:sldMasterId id="214748368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y="5143500" cx="9144000"/>
  <p:notesSz cx="6858000" cy="9144000"/>
  <p:embeddedFontLst>
    <p:embeddedFont>
      <p:font typeface="Helvetica Neue"/>
      <p:regular r:id="rId37"/>
      <p:bold r:id="rId38"/>
      <p:italic r:id="rId39"/>
      <p:boldItalic r:id="rId40"/>
    </p:embeddedFont>
    <p:embeddedFont>
      <p:font typeface="Helvetica Neue Light"/>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5E36C62-D076-4B2C-812D-7C66AAD85C0B}">
  <a:tblStyle styleId="{C5E36C62-D076-4B2C-812D-7C66AAD85C0B}"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F0F7"/>
          </a:solidFill>
        </a:fill>
      </a:tcStyle>
    </a:wholeTbl>
    <a:band1H>
      <a:tcTxStyle/>
      <a:tcStyle>
        <a:fill>
          <a:solidFill>
            <a:srgbClr val="CBDFEF"/>
          </a:solidFill>
        </a:fill>
      </a:tcStyle>
    </a:band1H>
    <a:band2H>
      <a:tcTxStyle/>
    </a:band2H>
    <a:band1V>
      <a:tcTxStyle/>
      <a:tcStyle>
        <a:fill>
          <a:solidFill>
            <a:srgbClr val="CBDFEF"/>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boldItalic.fntdata"/><Relationship Id="rId20" Type="http://schemas.openxmlformats.org/officeDocument/2006/relationships/slide" Target="slides/slide13.xml"/><Relationship Id="rId42" Type="http://schemas.openxmlformats.org/officeDocument/2006/relationships/font" Target="fonts/HelveticaNeueLight-bold.fntdata"/><Relationship Id="rId41" Type="http://schemas.openxmlformats.org/officeDocument/2006/relationships/font" Target="fonts/HelveticaNeueLight-regular.fntdata"/><Relationship Id="rId22" Type="http://schemas.openxmlformats.org/officeDocument/2006/relationships/slide" Target="slides/slide15.xml"/><Relationship Id="rId44" Type="http://schemas.openxmlformats.org/officeDocument/2006/relationships/font" Target="fonts/HelveticaNeueLight-boldItalic.fntdata"/><Relationship Id="rId21" Type="http://schemas.openxmlformats.org/officeDocument/2006/relationships/slide" Target="slides/slide14.xml"/><Relationship Id="rId43" Type="http://schemas.openxmlformats.org/officeDocument/2006/relationships/font" Target="fonts/HelveticaNeueLight-italic.fntdata"/><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font" Target="fonts/HelveticaNeue-regular.fntdata"/><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font" Target="fonts/HelveticaNeue-italic.fntdata"/><Relationship Id="rId16" Type="http://schemas.openxmlformats.org/officeDocument/2006/relationships/slide" Target="slides/slide9.xml"/><Relationship Id="rId38" Type="http://schemas.openxmlformats.org/officeDocument/2006/relationships/font" Target="fonts/HelveticaNeue-bold.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72fa983d12_2_2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 name="Google Shape;284;g172fa983d12_2_2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g172fa983d12_2_2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72fa983d12_2_2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5" name="Google Shape;405;g172fa983d12_2_2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g172fa983d12_2_2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79feb0e00d_16_35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Th</a:t>
            </a:r>
            <a:r>
              <a:rPr lang="en-GB"/>
              <a:t>e importance of set pieces can be illustrated by this statistic of the 2020/2021 premier league- where set piece initiated plays made up around 20% of chelsea’s goals.</a:t>
            </a:r>
            <a:endParaRPr/>
          </a:p>
          <a:p>
            <a:pPr indent="0" lvl="0" marL="0" rtl="0" algn="l">
              <a:spcBef>
                <a:spcPts val="0"/>
              </a:spcBef>
              <a:spcAft>
                <a:spcPts val="0"/>
              </a:spcAft>
              <a:buClr>
                <a:schemeClr val="dk1"/>
              </a:buClr>
              <a:buSzPts val="1100"/>
              <a:buFont typeface="Arial"/>
              <a:buNone/>
            </a:pPr>
            <a:r>
              <a:rPr lang="en-GB"/>
              <a:t>On average, set pieces can account for anything from 20-40% of all goals scored in a season</a:t>
            </a:r>
            <a:endParaRPr/>
          </a:p>
          <a:p>
            <a:pPr indent="0" lvl="0" marL="0" rtl="0" algn="l">
              <a:spcBef>
                <a:spcPts val="0"/>
              </a:spcBef>
              <a:spcAft>
                <a:spcPts val="0"/>
              </a:spcAft>
              <a:buNone/>
            </a:pPr>
            <a:r>
              <a:t/>
            </a:r>
            <a:endParaRPr/>
          </a:p>
        </p:txBody>
      </p:sp>
      <p:sp>
        <p:nvSpPr>
          <p:cNvPr id="413" name="Google Shape;413;g179feb0e00d_16_3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72fa983d12_2_2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9" name="Google Shape;419;g172fa983d12_2_2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Our objectives were to:</a:t>
            </a:r>
            <a:endParaRPr/>
          </a:p>
          <a:p>
            <a:pPr indent="0" lvl="0" marL="0" rtl="0" algn="l">
              <a:spcBef>
                <a:spcPts val="0"/>
              </a:spcBef>
              <a:spcAft>
                <a:spcPts val="0"/>
              </a:spcAft>
              <a:buNone/>
            </a:pPr>
            <a:r>
              <a:rPr lang="en-GB"/>
              <a:t>Analyse freekicks, corners and throw-ins based on xG and xT values</a:t>
            </a:r>
            <a:endParaRPr/>
          </a:p>
          <a:p>
            <a:pPr indent="0" lvl="0" marL="0" rtl="0" algn="l">
              <a:spcBef>
                <a:spcPts val="0"/>
              </a:spcBef>
              <a:spcAft>
                <a:spcPts val="0"/>
              </a:spcAft>
              <a:buNone/>
            </a:pPr>
            <a:r>
              <a:rPr lang="en-GB"/>
              <a:t>Identify possible weaknesses for each set piece</a:t>
            </a:r>
            <a:endParaRPr/>
          </a:p>
          <a:p>
            <a:pPr indent="0" lvl="0" marL="0" rtl="0" algn="l">
              <a:spcBef>
                <a:spcPts val="0"/>
              </a:spcBef>
              <a:spcAft>
                <a:spcPts val="0"/>
              </a:spcAft>
              <a:buNone/>
            </a:pPr>
            <a:r>
              <a:rPr lang="en-GB"/>
              <a:t>And investigate whether the </a:t>
            </a:r>
            <a:r>
              <a:rPr lang="en-GB"/>
              <a:t>management</a:t>
            </a:r>
            <a:r>
              <a:rPr lang="en-GB"/>
              <a:t> switch mid season had an impact on set pieces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used heatmaps to analyse how set pieces were carried out,</a:t>
            </a:r>
            <a:endParaRPr/>
          </a:p>
          <a:p>
            <a:pPr indent="0" lvl="0" marL="0" rtl="0" algn="l">
              <a:spcBef>
                <a:spcPts val="0"/>
              </a:spcBef>
              <a:spcAft>
                <a:spcPts val="0"/>
              </a:spcAft>
              <a:buNone/>
            </a:pPr>
            <a:r>
              <a:rPr lang="en-GB"/>
              <a:t>Possession</a:t>
            </a:r>
            <a:r>
              <a:rPr lang="en-GB"/>
              <a:t> chains &amp; their visualizations to isolate specific events and study them</a:t>
            </a:r>
            <a:endParaRPr/>
          </a:p>
          <a:p>
            <a:pPr indent="0" lvl="0" marL="0" rtl="0" algn="l">
              <a:spcBef>
                <a:spcPts val="0"/>
              </a:spcBef>
              <a:spcAft>
                <a:spcPts val="0"/>
              </a:spcAft>
              <a:buNone/>
            </a:pPr>
            <a:r>
              <a:rPr lang="en-GB"/>
              <a:t>We then graphed xG and xT values to compare chelsea’s performance with that of the rest of the league</a:t>
            </a:r>
            <a:endParaRPr/>
          </a:p>
          <a:p>
            <a:pPr indent="0" lvl="0" marL="0" rtl="0" algn="l">
              <a:spcBef>
                <a:spcPts val="0"/>
              </a:spcBef>
              <a:spcAft>
                <a:spcPts val="0"/>
              </a:spcAft>
              <a:buNone/>
            </a:pPr>
            <a:r>
              <a:rPr lang="en-GB"/>
              <a:t>And ranked chelsea’s players in accordance to these metrics </a:t>
            </a:r>
            <a:endParaRPr/>
          </a:p>
        </p:txBody>
      </p:sp>
      <p:sp>
        <p:nvSpPr>
          <p:cNvPr id="420" name="Google Shape;420;g172fa983d12_2_2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79c451e8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79c451e8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As a first step in our analysis, we plotted the expected goal values per each set piece for chelsea.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solidFill>
                  <a:schemeClr val="dk1"/>
                </a:solidFill>
              </a:rPr>
              <a:t>Free-kicks leading to shot less became dangerous in the second half.</a:t>
            </a:r>
            <a:br>
              <a:rPr lang="en-GB"/>
            </a:br>
            <a:r>
              <a:rPr lang="en-GB"/>
              <a:t>Corners leading to shots were observed less frequently after the second half of the season but were dangerous. </a:t>
            </a:r>
            <a:endParaRPr/>
          </a:p>
          <a:p>
            <a:pPr indent="0" lvl="0" marL="0" rtl="0" algn="l">
              <a:spcBef>
                <a:spcPts val="0"/>
              </a:spcBef>
              <a:spcAft>
                <a:spcPts val="0"/>
              </a:spcAft>
              <a:buNone/>
            </a:pPr>
            <a:r>
              <a:rPr lang="en-GB"/>
              <a:t>Throw-ins nearly halved after the second half. Both in frequency and in volatility.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 contrast to other teams in the premier league, Chelsea, on average, outperformed the other teams in both Corners and Free-kicks.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79f5508146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79f5508146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As a second step we decided to calculate Expected Threat for the generated chains starting from a set piece.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No clear indication of the team growing stronger/weaker during the management change was observed.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team generally performs well with xT for Free Kicks and Throw in’s compared to most teams in the league.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They are underperforming for corners however the general xT sum generated from this is usually quite low anyways since a direct corner going straight into the box either results in a shot or clearance.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79f550814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79f550814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a:t>
            </a:r>
            <a:r>
              <a:rPr lang="en-GB"/>
              <a:t>previously</a:t>
            </a:r>
            <a:r>
              <a:rPr lang="en-GB"/>
              <a:t> stated that Chelsea performed above average on Corner xG and Freekick xG.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heatmaps with frequency as the metric, show that chelsea’s players at least try and place the ball into the most dangerous areas facing the goal, which in turn, </a:t>
            </a:r>
            <a:endParaRPr/>
          </a:p>
          <a:p>
            <a:pPr indent="0" lvl="0" marL="0" rtl="0" algn="l">
              <a:spcBef>
                <a:spcPts val="0"/>
              </a:spcBef>
              <a:spcAft>
                <a:spcPts val="0"/>
              </a:spcAft>
              <a:buNone/>
            </a:pPr>
            <a:r>
              <a:rPr lang="en-GB"/>
              <a:t>Can explain the high xG values we obtained.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79f5508146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79f5508146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Lastly, we ranked Chelsea’s players based on both expected goal and threat, against all the players in the premier league.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Only one Chelsea player, namely Mason Mount makes it to the top 10 players with the highest threat values.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For set piece expected goal chain, Mason Mount is again the only chelsea player to make it into the top 10.</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Within Chelsea, we can see the same three players topping the list for both xG and xT.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As these three players are the usual set pieces takers this is a feasible conclusion.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72fa983d12_2_2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5" name="Google Shape;475;g172fa983d12_2_2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 name="Google Shape;476;g172fa983d12_2_2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79feb0e00d_16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3" name="Google Shape;483;g179feb0e00d_16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4" name="Google Shape;484;g179feb0e00d_16_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781bcfa9fd_0_3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9" name="Google Shape;509;g1781bcfa9fd_0_3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0" name="Google Shape;510;g1781bcfa9fd_0_3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72fa983d12_2_2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Google Shape;290;g172fa983d12_2_2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g172fa983d12_2_2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781bcfa9fd_0_3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2" name="Google Shape;532;g1781bcfa9fd_0_3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3" name="Google Shape;533;g1781bcfa9fd_0_3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781bcfa9fd_0_3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5" name="Google Shape;555;g1781bcfa9fd_0_3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6" name="Google Shape;556;g1781bcfa9fd_0_3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79767b170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6" name="Google Shape;576;g179767b1704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7" name="Google Shape;577;g179767b1704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179767b1704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6" name="Google Shape;596;g179767b1704_0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7" name="Google Shape;597;g179767b1704_0_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781bcfa9fd_0_3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0" name="Google Shape;620;g1781bcfa9fd_0_3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1" name="Google Shape;621;g1781bcfa9fd_0_3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72fa983d12_2_24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g172fa983d12_2_2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172fa983d12_2_3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9" name="Google Shape;639;g172fa983d12_2_3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0" name="Google Shape;640;g172fa983d12_2_3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172fa983d12_2_25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g172fa983d12_2_2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72fa983d12_2_3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8" name="Google Shape;658;g172fa983d12_2_3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9" name="Google Shape;659;g172fa983d12_2_3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72fa983d12_2_3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3" name="Google Shape;673;g172fa983d12_2_3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4" name="Google Shape;674;g172fa983d12_2_3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72fa983d12_2_24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g172fa983d12_2_2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79feb0e00d_16_5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g179feb0e00d_16_5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g179feb0e00d_16_5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72fa983d12_2_2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 name="Google Shape;333;g172fa983d12_2_2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g172fa983d12_2_2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72fa983d12_2_2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 name="Google Shape;341;g172fa983d12_2_2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g172fa983d12_2_2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72fa983d12_2_2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3" name="Google Shape;353;g172fa983d12_2_2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g172fa983d12_2_29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7653af258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7653af258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72fa983d12_2_2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g172fa983d12_2_2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g172fa983d12_2_2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A_Full screen title or Chapter page">
  <p:cSld name="01A_Full screen title or Chapter page">
    <p:spTree>
      <p:nvGrpSpPr>
        <p:cNvPr id="53" name="Shape 53"/>
        <p:cNvGrpSpPr/>
        <p:nvPr/>
      </p:nvGrpSpPr>
      <p:grpSpPr>
        <a:xfrm>
          <a:off x="0" y="0"/>
          <a:ext cx="0" cy="0"/>
          <a:chOff x="0" y="0"/>
          <a:chExt cx="0" cy="0"/>
        </a:xfrm>
      </p:grpSpPr>
      <p:sp>
        <p:nvSpPr>
          <p:cNvPr id="54" name="Google Shape;54;p14"/>
          <p:cNvSpPr/>
          <p:nvPr>
            <p:ph idx="2" type="pic"/>
          </p:nvPr>
        </p:nvSpPr>
        <p:spPr>
          <a:xfrm>
            <a:off x="0" y="0"/>
            <a:ext cx="9144000" cy="5143500"/>
          </a:xfrm>
          <a:prstGeom prst="rect">
            <a:avLst/>
          </a:prstGeom>
          <a:solidFill>
            <a:srgbClr val="D8D8D8"/>
          </a:solidFill>
          <a:ln>
            <a:noFill/>
          </a:ln>
        </p:spPr>
      </p:sp>
      <p:sp>
        <p:nvSpPr>
          <p:cNvPr id="55" name="Google Shape;55;p14"/>
          <p:cNvSpPr txBox="1"/>
          <p:nvPr>
            <p:ph type="title"/>
          </p:nvPr>
        </p:nvSpPr>
        <p:spPr>
          <a:xfrm>
            <a:off x="1734820" y="2748845"/>
            <a:ext cx="5681980" cy="901700"/>
          </a:xfrm>
          <a:prstGeom prst="rect">
            <a:avLst/>
          </a:prstGeom>
          <a:noFill/>
          <a:ln>
            <a:noFill/>
          </a:ln>
        </p:spPr>
        <p:txBody>
          <a:bodyPr anchorCtr="0" anchor="t" bIns="34275" lIns="68575" spcFirstLastPara="1" rIns="68575" wrap="square" tIns="34275">
            <a:noAutofit/>
          </a:bodyPr>
          <a:lstStyle>
            <a:lvl1pPr lvl="0" marR="0" rtl="0" algn="ctr">
              <a:spcBef>
                <a:spcPts val="0"/>
              </a:spcBef>
              <a:spcAft>
                <a:spcPts val="0"/>
              </a:spcAft>
              <a:buClr>
                <a:schemeClr val="lt1"/>
              </a:buClr>
              <a:buSzPts val="2900"/>
              <a:buFont typeface="Arial"/>
              <a:buNone/>
              <a:defRPr b="1" i="0" sz="2900" u="none" cap="none" strike="noStrike">
                <a:solidFill>
                  <a:schemeClr val="lt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6" name="Google Shape;56;p14"/>
          <p:cNvSpPr txBox="1"/>
          <p:nvPr>
            <p:ph idx="1" type="body"/>
          </p:nvPr>
        </p:nvSpPr>
        <p:spPr>
          <a:xfrm>
            <a:off x="0" y="4292600"/>
            <a:ext cx="9144000" cy="368300"/>
          </a:xfrm>
          <a:prstGeom prst="rect">
            <a:avLst/>
          </a:prstGeom>
          <a:noFill/>
          <a:ln>
            <a:noFill/>
          </a:ln>
        </p:spPr>
        <p:txBody>
          <a:bodyPr anchorCtr="0" anchor="t" bIns="34275" lIns="68575" spcFirstLastPara="1" rIns="68575" wrap="square" tIns="34275">
            <a:noAutofit/>
          </a:bodyPr>
          <a:lstStyle>
            <a:lvl1pPr indent="-228600" lvl="0" marL="457200" marR="0" rtl="0" algn="ctr">
              <a:spcBef>
                <a:spcPts val="3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1pPr>
            <a:lvl2pPr indent="-406400" lvl="1" marL="914400" marR="0" rtl="0" algn="l">
              <a:spcBef>
                <a:spcPts val="600"/>
              </a:spcBef>
              <a:spcAft>
                <a:spcPts val="0"/>
              </a:spcAft>
              <a:buClr>
                <a:srgbClr val="7C7C81"/>
              </a:buClr>
              <a:buSzPts val="2800"/>
              <a:buFont typeface="Arial"/>
              <a:buChar char="–"/>
              <a:defRPr b="0" i="0" sz="2800" u="none" cap="none" strike="noStrike">
                <a:solidFill>
                  <a:srgbClr val="7C7C81"/>
                </a:solidFill>
                <a:latin typeface="Helvetica Neue Light"/>
                <a:ea typeface="Helvetica Neue Light"/>
                <a:cs typeface="Helvetica Neue Light"/>
                <a:sym typeface="Helvetica Neue Light"/>
              </a:defRPr>
            </a:lvl2pPr>
            <a:lvl3pPr indent="-381000" lvl="2" marL="1371600" marR="0" rtl="0" algn="l">
              <a:spcBef>
                <a:spcPts val="500"/>
              </a:spcBef>
              <a:spcAft>
                <a:spcPts val="0"/>
              </a:spcAft>
              <a:buClr>
                <a:srgbClr val="7C7C81"/>
              </a:buClr>
              <a:buSzPts val="2400"/>
              <a:buFont typeface="Arial"/>
              <a:buChar char="•"/>
              <a:defRPr b="0" i="0" sz="2400" u="none" cap="none" strike="noStrike">
                <a:solidFill>
                  <a:srgbClr val="7C7C81"/>
                </a:solidFill>
                <a:latin typeface="Helvetica Neue Light"/>
                <a:ea typeface="Helvetica Neue Light"/>
                <a:cs typeface="Helvetica Neue Light"/>
                <a:sym typeface="Helvetica Neue Light"/>
              </a:defRPr>
            </a:lvl3pPr>
            <a:lvl4pPr indent="-355600" lvl="3" marL="1828800" marR="0" rtl="0" algn="l">
              <a:spcBef>
                <a:spcPts val="400"/>
              </a:spcBef>
              <a:spcAft>
                <a:spcPts val="0"/>
              </a:spcAft>
              <a:buClr>
                <a:srgbClr val="7C7C81"/>
              </a:buClr>
              <a:buSzPts val="2000"/>
              <a:buFont typeface="Arial"/>
              <a:buChar char="–"/>
              <a:defRPr b="0" i="0" sz="2000" u="none" cap="none" strike="noStrike">
                <a:solidFill>
                  <a:srgbClr val="7C7C81"/>
                </a:solidFill>
                <a:latin typeface="Helvetica Neue Light"/>
                <a:ea typeface="Helvetica Neue Light"/>
                <a:cs typeface="Helvetica Neue Light"/>
                <a:sym typeface="Helvetica Neue Light"/>
              </a:defRPr>
            </a:lvl4pPr>
            <a:lvl5pPr indent="-355600" lvl="4" marL="2286000" marR="0" rtl="0" algn="l">
              <a:spcBef>
                <a:spcPts val="400"/>
              </a:spcBef>
              <a:spcAft>
                <a:spcPts val="0"/>
              </a:spcAft>
              <a:buClr>
                <a:srgbClr val="7C7C81"/>
              </a:buClr>
              <a:buSzPts val="2000"/>
              <a:buFont typeface="Arial"/>
              <a:buChar char="»"/>
              <a:defRPr b="0" i="0" sz="2000" u="none" cap="none" strike="noStrike">
                <a:solidFill>
                  <a:srgbClr val="7C7C81"/>
                </a:solidFill>
                <a:latin typeface="Helvetica Neue Light"/>
                <a:ea typeface="Helvetica Neue Light"/>
                <a:cs typeface="Helvetica Neue Light"/>
                <a:sym typeface="Helvetica Neue Ligh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 name="Google Shape;57;p14"/>
          <p:cNvSpPr txBox="1"/>
          <p:nvPr>
            <p:ph idx="3" type="body"/>
          </p:nvPr>
        </p:nvSpPr>
        <p:spPr>
          <a:xfrm>
            <a:off x="0" y="3911600"/>
            <a:ext cx="9144000" cy="368300"/>
          </a:xfrm>
          <a:prstGeom prst="rect">
            <a:avLst/>
          </a:prstGeom>
          <a:noFill/>
          <a:ln>
            <a:noFill/>
          </a:ln>
        </p:spPr>
        <p:txBody>
          <a:bodyPr anchorCtr="0" anchor="t" bIns="34275" lIns="68575" spcFirstLastPara="1" rIns="68575" wrap="square" tIns="34275">
            <a:noAutofit/>
          </a:bodyPr>
          <a:lstStyle>
            <a:lvl1pPr indent="-228600" lvl="0" marL="457200" marR="0" rtl="0" algn="ctr">
              <a:spcBef>
                <a:spcPts val="400"/>
              </a:spcBef>
              <a:spcAft>
                <a:spcPts val="0"/>
              </a:spcAft>
              <a:buClr>
                <a:srgbClr val="FFFFFF"/>
              </a:buClr>
              <a:buSzPts val="1800"/>
              <a:buFont typeface="Arial"/>
              <a:buNone/>
              <a:defRPr b="0" i="0" sz="1800" u="none" cap="none" strike="noStrike">
                <a:solidFill>
                  <a:srgbClr val="FFFFFF"/>
                </a:solidFill>
                <a:latin typeface="Arial"/>
                <a:ea typeface="Arial"/>
                <a:cs typeface="Arial"/>
                <a:sym typeface="Arial"/>
              </a:defRPr>
            </a:lvl1pPr>
            <a:lvl2pPr indent="-406400" lvl="1" marL="914400" marR="0" rtl="0" algn="l">
              <a:spcBef>
                <a:spcPts val="600"/>
              </a:spcBef>
              <a:spcAft>
                <a:spcPts val="0"/>
              </a:spcAft>
              <a:buClr>
                <a:srgbClr val="7C7C81"/>
              </a:buClr>
              <a:buSzPts val="2800"/>
              <a:buFont typeface="Arial"/>
              <a:buChar char="–"/>
              <a:defRPr b="0" i="0" sz="2800" u="none" cap="none" strike="noStrike">
                <a:solidFill>
                  <a:srgbClr val="7C7C81"/>
                </a:solidFill>
                <a:latin typeface="Helvetica Neue Light"/>
                <a:ea typeface="Helvetica Neue Light"/>
                <a:cs typeface="Helvetica Neue Light"/>
                <a:sym typeface="Helvetica Neue Light"/>
              </a:defRPr>
            </a:lvl2pPr>
            <a:lvl3pPr indent="-381000" lvl="2" marL="1371600" marR="0" rtl="0" algn="l">
              <a:spcBef>
                <a:spcPts val="500"/>
              </a:spcBef>
              <a:spcAft>
                <a:spcPts val="0"/>
              </a:spcAft>
              <a:buClr>
                <a:srgbClr val="7C7C81"/>
              </a:buClr>
              <a:buSzPts val="2400"/>
              <a:buFont typeface="Arial"/>
              <a:buChar char="•"/>
              <a:defRPr b="0" i="0" sz="2400" u="none" cap="none" strike="noStrike">
                <a:solidFill>
                  <a:srgbClr val="7C7C81"/>
                </a:solidFill>
                <a:latin typeface="Helvetica Neue Light"/>
                <a:ea typeface="Helvetica Neue Light"/>
                <a:cs typeface="Helvetica Neue Light"/>
                <a:sym typeface="Helvetica Neue Light"/>
              </a:defRPr>
            </a:lvl3pPr>
            <a:lvl4pPr indent="-355600" lvl="3" marL="1828800" marR="0" rtl="0" algn="l">
              <a:spcBef>
                <a:spcPts val="400"/>
              </a:spcBef>
              <a:spcAft>
                <a:spcPts val="0"/>
              </a:spcAft>
              <a:buClr>
                <a:srgbClr val="7C7C81"/>
              </a:buClr>
              <a:buSzPts val="2000"/>
              <a:buFont typeface="Arial"/>
              <a:buChar char="–"/>
              <a:defRPr b="0" i="0" sz="2000" u="none" cap="none" strike="noStrike">
                <a:solidFill>
                  <a:srgbClr val="7C7C81"/>
                </a:solidFill>
                <a:latin typeface="Helvetica Neue Light"/>
                <a:ea typeface="Helvetica Neue Light"/>
                <a:cs typeface="Helvetica Neue Light"/>
                <a:sym typeface="Helvetica Neue Light"/>
              </a:defRPr>
            </a:lvl4pPr>
            <a:lvl5pPr indent="-355600" lvl="4" marL="2286000" marR="0" rtl="0" algn="l">
              <a:spcBef>
                <a:spcPts val="400"/>
              </a:spcBef>
              <a:spcAft>
                <a:spcPts val="0"/>
              </a:spcAft>
              <a:buClr>
                <a:srgbClr val="7C7C81"/>
              </a:buClr>
              <a:buSzPts val="2000"/>
              <a:buFont typeface="Arial"/>
              <a:buChar char="»"/>
              <a:defRPr b="0" i="0" sz="2000" u="none" cap="none" strike="noStrike">
                <a:solidFill>
                  <a:srgbClr val="7C7C81"/>
                </a:solidFill>
                <a:latin typeface="Helvetica Neue Light"/>
                <a:ea typeface="Helvetica Neue Light"/>
                <a:cs typeface="Helvetica Neue Light"/>
                <a:sym typeface="Helvetica Neue Ligh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Content">
  <p:cSld name="Title &amp; Content">
    <p:bg>
      <p:bgPr>
        <a:solidFill>
          <a:schemeClr val="lt1"/>
        </a:solidFill>
      </p:bgPr>
    </p:bg>
    <p:spTree>
      <p:nvGrpSpPr>
        <p:cNvPr id="58" name="Shape 58"/>
        <p:cNvGrpSpPr/>
        <p:nvPr/>
      </p:nvGrpSpPr>
      <p:grpSpPr>
        <a:xfrm>
          <a:off x="0" y="0"/>
          <a:ext cx="0" cy="0"/>
          <a:chOff x="0" y="0"/>
          <a:chExt cx="0" cy="0"/>
        </a:xfrm>
      </p:grpSpPr>
      <p:sp>
        <p:nvSpPr>
          <p:cNvPr id="59" name="Google Shape;59;p15"/>
          <p:cNvSpPr txBox="1"/>
          <p:nvPr>
            <p:ph idx="1" type="body"/>
          </p:nvPr>
        </p:nvSpPr>
        <p:spPr>
          <a:xfrm>
            <a:off x="288356" y="1087438"/>
            <a:ext cx="8532117" cy="3356520"/>
          </a:xfrm>
          <a:prstGeom prst="rect">
            <a:avLst/>
          </a:prstGeom>
          <a:noFill/>
          <a:ln>
            <a:noFill/>
          </a:ln>
        </p:spPr>
        <p:txBody>
          <a:bodyPr anchorCtr="0" anchor="t" bIns="0" lIns="0" spcFirstLastPara="1" rIns="0" wrap="square" tIns="0">
            <a:noAutofit/>
          </a:bodyPr>
          <a:lstStyle>
            <a:lvl1pPr indent="-304800" lvl="0" marL="457200" marR="0" rtl="0" algn="l">
              <a:spcBef>
                <a:spcPts val="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1pPr>
            <a:lvl2pPr indent="-304800" lvl="1" marL="9144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2pPr>
            <a:lvl3pPr indent="-304800" lvl="2" marL="13716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3pPr>
            <a:lvl4pPr indent="-304800" lvl="3" marL="18288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4pPr>
            <a:lvl5pPr indent="-304800" lvl="4" marL="22860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0" name="Google Shape;60;p15"/>
          <p:cNvSpPr txBox="1"/>
          <p:nvPr>
            <p:ph idx="12" type="sldNum"/>
          </p:nvPr>
        </p:nvSpPr>
        <p:spPr>
          <a:xfrm>
            <a:off x="8853488" y="4776599"/>
            <a:ext cx="230093" cy="208430"/>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800" u="none" cap="none" strike="noStrike">
                <a:solidFill>
                  <a:srgbClr val="7C7C81"/>
                </a:solidFill>
                <a:latin typeface="Arial"/>
                <a:ea typeface="Arial"/>
                <a:cs typeface="Arial"/>
                <a:sym typeface="Arial"/>
              </a:defRPr>
            </a:lvl1pPr>
            <a:lvl2pPr indent="0" lvl="1" marL="0" marR="0" rtl="0" algn="r">
              <a:spcBef>
                <a:spcPts val="0"/>
              </a:spcBef>
              <a:buNone/>
              <a:defRPr b="0" i="0" sz="800" u="none" cap="none" strike="noStrike">
                <a:solidFill>
                  <a:srgbClr val="7C7C81"/>
                </a:solidFill>
                <a:latin typeface="Arial"/>
                <a:ea typeface="Arial"/>
                <a:cs typeface="Arial"/>
                <a:sym typeface="Arial"/>
              </a:defRPr>
            </a:lvl2pPr>
            <a:lvl3pPr indent="0" lvl="2" marL="0" marR="0" rtl="0" algn="r">
              <a:spcBef>
                <a:spcPts val="0"/>
              </a:spcBef>
              <a:buNone/>
              <a:defRPr b="0" i="0" sz="800" u="none" cap="none" strike="noStrike">
                <a:solidFill>
                  <a:srgbClr val="7C7C81"/>
                </a:solidFill>
                <a:latin typeface="Arial"/>
                <a:ea typeface="Arial"/>
                <a:cs typeface="Arial"/>
                <a:sym typeface="Arial"/>
              </a:defRPr>
            </a:lvl3pPr>
            <a:lvl4pPr indent="0" lvl="3" marL="0" marR="0" rtl="0" algn="r">
              <a:spcBef>
                <a:spcPts val="0"/>
              </a:spcBef>
              <a:buNone/>
              <a:defRPr b="0" i="0" sz="800" u="none" cap="none" strike="noStrike">
                <a:solidFill>
                  <a:srgbClr val="7C7C81"/>
                </a:solidFill>
                <a:latin typeface="Arial"/>
                <a:ea typeface="Arial"/>
                <a:cs typeface="Arial"/>
                <a:sym typeface="Arial"/>
              </a:defRPr>
            </a:lvl4pPr>
            <a:lvl5pPr indent="0" lvl="4" marL="0" marR="0" rtl="0" algn="r">
              <a:spcBef>
                <a:spcPts val="0"/>
              </a:spcBef>
              <a:buNone/>
              <a:defRPr b="0" i="0" sz="800" u="none" cap="none" strike="noStrike">
                <a:solidFill>
                  <a:srgbClr val="7C7C81"/>
                </a:solidFill>
                <a:latin typeface="Arial"/>
                <a:ea typeface="Arial"/>
                <a:cs typeface="Arial"/>
                <a:sym typeface="Arial"/>
              </a:defRPr>
            </a:lvl5pPr>
            <a:lvl6pPr indent="0" lvl="5" marL="0" marR="0" rtl="0" algn="r">
              <a:spcBef>
                <a:spcPts val="0"/>
              </a:spcBef>
              <a:buNone/>
              <a:defRPr b="0" i="0" sz="800" u="none" cap="none" strike="noStrike">
                <a:solidFill>
                  <a:srgbClr val="7C7C81"/>
                </a:solidFill>
                <a:latin typeface="Arial"/>
                <a:ea typeface="Arial"/>
                <a:cs typeface="Arial"/>
                <a:sym typeface="Arial"/>
              </a:defRPr>
            </a:lvl6pPr>
            <a:lvl7pPr indent="0" lvl="6" marL="0" marR="0" rtl="0" algn="r">
              <a:spcBef>
                <a:spcPts val="0"/>
              </a:spcBef>
              <a:buNone/>
              <a:defRPr b="0" i="0" sz="800" u="none" cap="none" strike="noStrike">
                <a:solidFill>
                  <a:srgbClr val="7C7C81"/>
                </a:solidFill>
                <a:latin typeface="Arial"/>
                <a:ea typeface="Arial"/>
                <a:cs typeface="Arial"/>
                <a:sym typeface="Arial"/>
              </a:defRPr>
            </a:lvl7pPr>
            <a:lvl8pPr indent="0" lvl="7" marL="0" marR="0" rtl="0" algn="r">
              <a:spcBef>
                <a:spcPts val="0"/>
              </a:spcBef>
              <a:buNone/>
              <a:defRPr b="0" i="0" sz="800" u="none" cap="none" strike="noStrike">
                <a:solidFill>
                  <a:srgbClr val="7C7C81"/>
                </a:solidFill>
                <a:latin typeface="Arial"/>
                <a:ea typeface="Arial"/>
                <a:cs typeface="Arial"/>
                <a:sym typeface="Arial"/>
              </a:defRPr>
            </a:lvl8pPr>
            <a:lvl9pPr indent="0" lvl="8" marL="0" marR="0" rtl="0" algn="r">
              <a:spcBef>
                <a:spcPts val="0"/>
              </a:spcBef>
              <a:buNone/>
              <a:defRPr b="0" i="0" sz="800" u="none" cap="none" strike="noStrike">
                <a:solidFill>
                  <a:srgbClr val="7C7C8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61" name="Google Shape;61;p15"/>
          <p:cNvSpPr txBox="1"/>
          <p:nvPr>
            <p:ph idx="2" type="body"/>
          </p:nvPr>
        </p:nvSpPr>
        <p:spPr>
          <a:xfrm>
            <a:off x="296148" y="431800"/>
            <a:ext cx="7527052" cy="203200"/>
          </a:xfrm>
          <a:prstGeom prst="rect">
            <a:avLst/>
          </a:prstGeom>
          <a:noFill/>
          <a:ln>
            <a:noFill/>
          </a:ln>
        </p:spPr>
        <p:txBody>
          <a:bodyPr anchorCtr="0" anchor="t" bIns="0" lIns="0" spcFirstLastPara="1" rIns="0" wrap="square" tIns="0">
            <a:noAutofit/>
          </a:bodyPr>
          <a:lstStyle>
            <a:lvl1pPr indent="-228600" lvl="0" marL="457200" marR="0" rtl="0" algn="l">
              <a:spcBef>
                <a:spcPts val="300"/>
              </a:spcBef>
              <a:spcAft>
                <a:spcPts val="0"/>
              </a:spcAft>
              <a:buClr>
                <a:srgbClr val="0D0D0D"/>
              </a:buClr>
              <a:buSzPts val="1500"/>
              <a:buFont typeface="Arial"/>
              <a:buNone/>
              <a:defRPr b="0" i="0" sz="1500" u="none" cap="none" strike="noStrike">
                <a:solidFill>
                  <a:srgbClr val="0D0D0D"/>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2" name="Google Shape;62;p15"/>
          <p:cNvSpPr txBox="1"/>
          <p:nvPr>
            <p:ph idx="3" type="body"/>
          </p:nvPr>
        </p:nvSpPr>
        <p:spPr>
          <a:xfrm>
            <a:off x="290513" y="123478"/>
            <a:ext cx="7527052" cy="356518"/>
          </a:xfrm>
          <a:prstGeom prst="rect">
            <a:avLst/>
          </a:prstGeom>
          <a:noFill/>
          <a:ln>
            <a:noFill/>
          </a:ln>
        </p:spPr>
        <p:txBody>
          <a:bodyPr anchorCtr="0" anchor="t" bIns="0" lIns="0" spcFirstLastPara="1" rIns="0" wrap="square" tIns="0">
            <a:noAutofit/>
          </a:bodyPr>
          <a:lstStyle>
            <a:lvl1pPr indent="-228600" lvl="0" marL="457200" marR="0" rtl="0" algn="l">
              <a:spcBef>
                <a:spcPts val="400"/>
              </a:spcBef>
              <a:spcAft>
                <a:spcPts val="0"/>
              </a:spcAft>
              <a:buClr>
                <a:srgbClr val="034694"/>
              </a:buClr>
              <a:buSzPts val="2000"/>
              <a:buFont typeface="Arial"/>
              <a:buNone/>
              <a:defRPr b="1" i="0" sz="2000" u="none" cap="none" strike="noStrike">
                <a:solidFill>
                  <a:srgbClr val="034694"/>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3" name="Google Shape;63;p15"/>
          <p:cNvSpPr txBox="1"/>
          <p:nvPr>
            <p:ph idx="4" type="body"/>
          </p:nvPr>
        </p:nvSpPr>
        <p:spPr>
          <a:xfrm>
            <a:off x="290513" y="4443959"/>
            <a:ext cx="8562975" cy="144016"/>
          </a:xfrm>
          <a:prstGeom prst="rect">
            <a:avLst/>
          </a:prstGeom>
          <a:noFill/>
          <a:ln>
            <a:noFill/>
          </a:ln>
        </p:spPr>
        <p:txBody>
          <a:bodyPr anchorCtr="0" anchor="b" bIns="0" lIns="0" spcFirstLastPara="1" rIns="0" wrap="square" tIns="0">
            <a:noAutofit/>
          </a:bodyPr>
          <a:lstStyle>
            <a:lvl1pPr indent="-228600" lvl="0" marL="457200" marR="0" rtl="0" algn="l">
              <a:spcBef>
                <a:spcPts val="0"/>
              </a:spcBef>
              <a:spcAft>
                <a:spcPts val="0"/>
              </a:spcAft>
              <a:buClr>
                <a:srgbClr val="7C7C81"/>
              </a:buClr>
              <a:buSzPts val="700"/>
              <a:buFont typeface="Arial"/>
              <a:buNone/>
              <a:defRPr b="0" i="0" sz="700" u="none" cap="none" strike="noStrike">
                <a:solidFill>
                  <a:srgbClr val="7C7C81"/>
                </a:solidFill>
                <a:latin typeface="Arial"/>
                <a:ea typeface="Arial"/>
                <a:cs typeface="Arial"/>
                <a:sym typeface="Arial"/>
              </a:defRPr>
            </a:lvl1pPr>
            <a:lvl2pPr indent="-304800" lvl="1" marL="9144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2pPr>
            <a:lvl3pPr indent="-304800" lvl="2" marL="13716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3pPr>
            <a:lvl4pPr indent="-298450" lvl="3" marL="1828800" marR="0" rtl="0" algn="l">
              <a:spcBef>
                <a:spcPts val="200"/>
              </a:spcBef>
              <a:spcAft>
                <a:spcPts val="0"/>
              </a:spcAft>
              <a:buClr>
                <a:srgbClr val="7C7C81"/>
              </a:buClr>
              <a:buSzPts val="1100"/>
              <a:buFont typeface="Arial"/>
              <a:buChar char="–"/>
              <a:defRPr b="0" i="0" sz="1100" u="none" cap="none" strike="noStrike">
                <a:solidFill>
                  <a:srgbClr val="7C7C81"/>
                </a:solidFill>
                <a:latin typeface="Arial"/>
                <a:ea typeface="Arial"/>
                <a:cs typeface="Arial"/>
                <a:sym typeface="Arial"/>
              </a:defRPr>
            </a:lvl4pPr>
            <a:lvl5pPr indent="-298450" lvl="4" marL="2286000" marR="0" rtl="0" algn="l">
              <a:spcBef>
                <a:spcPts val="200"/>
              </a:spcBef>
              <a:spcAft>
                <a:spcPts val="0"/>
              </a:spcAft>
              <a:buClr>
                <a:srgbClr val="7C7C81"/>
              </a:buClr>
              <a:buSzPts val="1100"/>
              <a:buFont typeface="Arial"/>
              <a:buChar char="»"/>
              <a:defRPr b="0" i="0" sz="1100" u="none" cap="none" strike="noStrike">
                <a:solidFill>
                  <a:srgbClr val="7C7C8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cxnSp>
        <p:nvCxnSpPr>
          <p:cNvPr id="64" name="Google Shape;64;p15"/>
          <p:cNvCxnSpPr/>
          <p:nvPr/>
        </p:nvCxnSpPr>
        <p:spPr>
          <a:xfrm>
            <a:off x="0" y="4622400"/>
            <a:ext cx="9144000" cy="0"/>
          </a:xfrm>
          <a:prstGeom prst="straightConnector1">
            <a:avLst/>
          </a:prstGeom>
          <a:noFill/>
          <a:ln cap="flat" cmpd="sng" w="12700">
            <a:solidFill>
              <a:srgbClr val="034694"/>
            </a:solidFill>
            <a:prstDash val="solid"/>
            <a:round/>
            <a:headEnd len="sm" w="sm" type="none"/>
            <a:tailEnd len="sm" w="sm" type="none"/>
          </a:ln>
        </p:spPr>
      </p:cxnSp>
      <p:cxnSp>
        <p:nvCxnSpPr>
          <p:cNvPr id="65" name="Google Shape;65;p15"/>
          <p:cNvCxnSpPr/>
          <p:nvPr/>
        </p:nvCxnSpPr>
        <p:spPr>
          <a:xfrm>
            <a:off x="0" y="828000"/>
            <a:ext cx="9144000" cy="0"/>
          </a:xfrm>
          <a:prstGeom prst="straightConnector1">
            <a:avLst/>
          </a:prstGeom>
          <a:noFill/>
          <a:ln cap="flat" cmpd="sng" w="38100">
            <a:solidFill>
              <a:srgbClr val="034694"/>
            </a:solidFill>
            <a:prstDash val="solid"/>
            <a:round/>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66" name="Shape 66"/>
        <p:cNvGrpSpPr/>
        <p:nvPr/>
      </p:nvGrpSpPr>
      <p:grpSpPr>
        <a:xfrm>
          <a:off x="0" y="0"/>
          <a:ext cx="0" cy="0"/>
          <a:chOff x="0" y="0"/>
          <a:chExt cx="0" cy="0"/>
        </a:xfrm>
      </p:grpSpPr>
      <p:sp>
        <p:nvSpPr>
          <p:cNvPr id="67" name="Google Shape;67;p16"/>
          <p:cNvSpPr txBox="1"/>
          <p:nvPr>
            <p:ph idx="12" type="sldNum"/>
          </p:nvPr>
        </p:nvSpPr>
        <p:spPr>
          <a:xfrm>
            <a:off x="8853488" y="4776599"/>
            <a:ext cx="230093" cy="208430"/>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800" u="none" cap="none" strike="noStrike">
                <a:solidFill>
                  <a:srgbClr val="7C7C81"/>
                </a:solidFill>
                <a:latin typeface="Arial"/>
                <a:ea typeface="Arial"/>
                <a:cs typeface="Arial"/>
                <a:sym typeface="Arial"/>
              </a:defRPr>
            </a:lvl1pPr>
            <a:lvl2pPr indent="0" lvl="1" marL="0" marR="0" rtl="0" algn="r">
              <a:spcBef>
                <a:spcPts val="0"/>
              </a:spcBef>
              <a:buNone/>
              <a:defRPr b="0" i="0" sz="800" u="none" cap="none" strike="noStrike">
                <a:solidFill>
                  <a:srgbClr val="7C7C81"/>
                </a:solidFill>
                <a:latin typeface="Arial"/>
                <a:ea typeface="Arial"/>
                <a:cs typeface="Arial"/>
                <a:sym typeface="Arial"/>
              </a:defRPr>
            </a:lvl2pPr>
            <a:lvl3pPr indent="0" lvl="2" marL="0" marR="0" rtl="0" algn="r">
              <a:spcBef>
                <a:spcPts val="0"/>
              </a:spcBef>
              <a:buNone/>
              <a:defRPr b="0" i="0" sz="800" u="none" cap="none" strike="noStrike">
                <a:solidFill>
                  <a:srgbClr val="7C7C81"/>
                </a:solidFill>
                <a:latin typeface="Arial"/>
                <a:ea typeface="Arial"/>
                <a:cs typeface="Arial"/>
                <a:sym typeface="Arial"/>
              </a:defRPr>
            </a:lvl3pPr>
            <a:lvl4pPr indent="0" lvl="3" marL="0" marR="0" rtl="0" algn="r">
              <a:spcBef>
                <a:spcPts val="0"/>
              </a:spcBef>
              <a:buNone/>
              <a:defRPr b="0" i="0" sz="800" u="none" cap="none" strike="noStrike">
                <a:solidFill>
                  <a:srgbClr val="7C7C81"/>
                </a:solidFill>
                <a:latin typeface="Arial"/>
                <a:ea typeface="Arial"/>
                <a:cs typeface="Arial"/>
                <a:sym typeface="Arial"/>
              </a:defRPr>
            </a:lvl4pPr>
            <a:lvl5pPr indent="0" lvl="4" marL="0" marR="0" rtl="0" algn="r">
              <a:spcBef>
                <a:spcPts val="0"/>
              </a:spcBef>
              <a:buNone/>
              <a:defRPr b="0" i="0" sz="800" u="none" cap="none" strike="noStrike">
                <a:solidFill>
                  <a:srgbClr val="7C7C81"/>
                </a:solidFill>
                <a:latin typeface="Arial"/>
                <a:ea typeface="Arial"/>
                <a:cs typeface="Arial"/>
                <a:sym typeface="Arial"/>
              </a:defRPr>
            </a:lvl5pPr>
            <a:lvl6pPr indent="0" lvl="5" marL="0" marR="0" rtl="0" algn="r">
              <a:spcBef>
                <a:spcPts val="0"/>
              </a:spcBef>
              <a:buNone/>
              <a:defRPr b="0" i="0" sz="800" u="none" cap="none" strike="noStrike">
                <a:solidFill>
                  <a:srgbClr val="7C7C81"/>
                </a:solidFill>
                <a:latin typeface="Arial"/>
                <a:ea typeface="Arial"/>
                <a:cs typeface="Arial"/>
                <a:sym typeface="Arial"/>
              </a:defRPr>
            </a:lvl6pPr>
            <a:lvl7pPr indent="0" lvl="6" marL="0" marR="0" rtl="0" algn="r">
              <a:spcBef>
                <a:spcPts val="0"/>
              </a:spcBef>
              <a:buNone/>
              <a:defRPr b="0" i="0" sz="800" u="none" cap="none" strike="noStrike">
                <a:solidFill>
                  <a:srgbClr val="7C7C81"/>
                </a:solidFill>
                <a:latin typeface="Arial"/>
                <a:ea typeface="Arial"/>
                <a:cs typeface="Arial"/>
                <a:sym typeface="Arial"/>
              </a:defRPr>
            </a:lvl7pPr>
            <a:lvl8pPr indent="0" lvl="7" marL="0" marR="0" rtl="0" algn="r">
              <a:spcBef>
                <a:spcPts val="0"/>
              </a:spcBef>
              <a:buNone/>
              <a:defRPr b="0" i="0" sz="800" u="none" cap="none" strike="noStrike">
                <a:solidFill>
                  <a:srgbClr val="7C7C81"/>
                </a:solidFill>
                <a:latin typeface="Arial"/>
                <a:ea typeface="Arial"/>
                <a:cs typeface="Arial"/>
                <a:sym typeface="Arial"/>
              </a:defRPr>
            </a:lvl8pPr>
            <a:lvl9pPr indent="0" lvl="8" marL="0" marR="0" rtl="0" algn="r">
              <a:spcBef>
                <a:spcPts val="0"/>
              </a:spcBef>
              <a:buNone/>
              <a:defRPr b="0" i="0" sz="800" u="none" cap="none" strike="noStrike">
                <a:solidFill>
                  <a:srgbClr val="7C7C8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68" name="Shape 68"/>
        <p:cNvGrpSpPr/>
        <p:nvPr/>
      </p:nvGrpSpPr>
      <p:grpSpPr>
        <a:xfrm>
          <a:off x="0" y="0"/>
          <a:ext cx="0" cy="0"/>
          <a:chOff x="0" y="0"/>
          <a:chExt cx="0" cy="0"/>
        </a:xfrm>
      </p:grpSpPr>
      <p:sp>
        <p:nvSpPr>
          <p:cNvPr id="69" name="Google Shape;69;p17"/>
          <p:cNvSpPr txBox="1"/>
          <p:nvPr>
            <p:ph idx="12" type="sldNum"/>
          </p:nvPr>
        </p:nvSpPr>
        <p:spPr>
          <a:xfrm>
            <a:off x="8853491" y="4776601"/>
            <a:ext cx="230093" cy="208430"/>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600" u="none" cap="none" strike="noStrike">
                <a:solidFill>
                  <a:srgbClr val="7C7C81"/>
                </a:solidFill>
                <a:latin typeface="Arial"/>
                <a:ea typeface="Arial"/>
                <a:cs typeface="Arial"/>
                <a:sym typeface="Arial"/>
              </a:defRPr>
            </a:lvl1pPr>
            <a:lvl2pPr indent="0" lvl="1" marL="0" marR="0" rtl="0" algn="r">
              <a:spcBef>
                <a:spcPts val="0"/>
              </a:spcBef>
              <a:buNone/>
              <a:defRPr b="0" i="0" sz="600" u="none" cap="none" strike="noStrike">
                <a:solidFill>
                  <a:srgbClr val="7C7C81"/>
                </a:solidFill>
                <a:latin typeface="Arial"/>
                <a:ea typeface="Arial"/>
                <a:cs typeface="Arial"/>
                <a:sym typeface="Arial"/>
              </a:defRPr>
            </a:lvl2pPr>
            <a:lvl3pPr indent="0" lvl="2" marL="0" marR="0" rtl="0" algn="r">
              <a:spcBef>
                <a:spcPts val="0"/>
              </a:spcBef>
              <a:buNone/>
              <a:defRPr b="0" i="0" sz="600" u="none" cap="none" strike="noStrike">
                <a:solidFill>
                  <a:srgbClr val="7C7C81"/>
                </a:solidFill>
                <a:latin typeface="Arial"/>
                <a:ea typeface="Arial"/>
                <a:cs typeface="Arial"/>
                <a:sym typeface="Arial"/>
              </a:defRPr>
            </a:lvl3pPr>
            <a:lvl4pPr indent="0" lvl="3" marL="0" marR="0" rtl="0" algn="r">
              <a:spcBef>
                <a:spcPts val="0"/>
              </a:spcBef>
              <a:buNone/>
              <a:defRPr b="0" i="0" sz="600" u="none" cap="none" strike="noStrike">
                <a:solidFill>
                  <a:srgbClr val="7C7C81"/>
                </a:solidFill>
                <a:latin typeface="Arial"/>
                <a:ea typeface="Arial"/>
                <a:cs typeface="Arial"/>
                <a:sym typeface="Arial"/>
              </a:defRPr>
            </a:lvl4pPr>
            <a:lvl5pPr indent="0" lvl="4" marL="0" marR="0" rtl="0" algn="r">
              <a:spcBef>
                <a:spcPts val="0"/>
              </a:spcBef>
              <a:buNone/>
              <a:defRPr b="0" i="0" sz="600" u="none" cap="none" strike="noStrike">
                <a:solidFill>
                  <a:srgbClr val="7C7C81"/>
                </a:solidFill>
                <a:latin typeface="Arial"/>
                <a:ea typeface="Arial"/>
                <a:cs typeface="Arial"/>
                <a:sym typeface="Arial"/>
              </a:defRPr>
            </a:lvl5pPr>
            <a:lvl6pPr indent="0" lvl="5" marL="0" marR="0" rtl="0" algn="r">
              <a:spcBef>
                <a:spcPts val="0"/>
              </a:spcBef>
              <a:buNone/>
              <a:defRPr b="0" i="0" sz="600" u="none" cap="none" strike="noStrike">
                <a:solidFill>
                  <a:srgbClr val="7C7C81"/>
                </a:solidFill>
                <a:latin typeface="Arial"/>
                <a:ea typeface="Arial"/>
                <a:cs typeface="Arial"/>
                <a:sym typeface="Arial"/>
              </a:defRPr>
            </a:lvl6pPr>
            <a:lvl7pPr indent="0" lvl="6" marL="0" marR="0" rtl="0" algn="r">
              <a:spcBef>
                <a:spcPts val="0"/>
              </a:spcBef>
              <a:buNone/>
              <a:defRPr b="0" i="0" sz="600" u="none" cap="none" strike="noStrike">
                <a:solidFill>
                  <a:srgbClr val="7C7C81"/>
                </a:solidFill>
                <a:latin typeface="Arial"/>
                <a:ea typeface="Arial"/>
                <a:cs typeface="Arial"/>
                <a:sym typeface="Arial"/>
              </a:defRPr>
            </a:lvl7pPr>
            <a:lvl8pPr indent="0" lvl="7" marL="0" marR="0" rtl="0" algn="r">
              <a:spcBef>
                <a:spcPts val="0"/>
              </a:spcBef>
              <a:buNone/>
              <a:defRPr b="0" i="0" sz="600" u="none" cap="none" strike="noStrike">
                <a:solidFill>
                  <a:srgbClr val="7C7C81"/>
                </a:solidFill>
                <a:latin typeface="Arial"/>
                <a:ea typeface="Arial"/>
                <a:cs typeface="Arial"/>
                <a:sym typeface="Arial"/>
              </a:defRPr>
            </a:lvl8pPr>
            <a:lvl9pPr indent="0" lvl="8" marL="0" marR="0" rtl="0" algn="r">
              <a:spcBef>
                <a:spcPts val="0"/>
              </a:spcBef>
              <a:buNone/>
              <a:defRPr b="0" i="0" sz="600" u="none" cap="none" strike="noStrike">
                <a:solidFill>
                  <a:srgbClr val="7C7C8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70" name="Google Shape;70;p17"/>
          <p:cNvSpPr txBox="1"/>
          <p:nvPr>
            <p:ph idx="1" type="body"/>
          </p:nvPr>
        </p:nvSpPr>
        <p:spPr>
          <a:xfrm>
            <a:off x="290513" y="4443959"/>
            <a:ext cx="8562975" cy="144016"/>
          </a:xfrm>
          <a:prstGeom prst="rect">
            <a:avLst/>
          </a:prstGeom>
          <a:noFill/>
          <a:ln>
            <a:noFill/>
          </a:ln>
        </p:spPr>
        <p:txBody>
          <a:bodyPr anchorCtr="0" anchor="b" bIns="0" lIns="0" spcFirstLastPara="1" rIns="0" wrap="square" tIns="0">
            <a:noAutofit/>
          </a:bodyPr>
          <a:lstStyle>
            <a:lvl1pPr indent="-228600" lvl="0" marL="457200" marR="0" rtl="0" algn="l">
              <a:spcBef>
                <a:spcPts val="0"/>
              </a:spcBef>
              <a:spcAft>
                <a:spcPts val="0"/>
              </a:spcAft>
              <a:buClr>
                <a:srgbClr val="7C7C81"/>
              </a:buClr>
              <a:buSzPts val="700"/>
              <a:buFont typeface="Arial"/>
              <a:buNone/>
              <a:defRPr b="0" i="0" sz="700" u="none" cap="none" strike="noStrike">
                <a:solidFill>
                  <a:srgbClr val="7C7C81"/>
                </a:solidFill>
                <a:latin typeface="Arial"/>
                <a:ea typeface="Arial"/>
                <a:cs typeface="Arial"/>
                <a:sym typeface="Arial"/>
              </a:defRPr>
            </a:lvl1pPr>
            <a:lvl2pPr indent="-304800" lvl="1" marL="9144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2pPr>
            <a:lvl3pPr indent="-304800" lvl="2" marL="13716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3pPr>
            <a:lvl4pPr indent="-298450" lvl="3" marL="1828800" marR="0" rtl="0" algn="l">
              <a:spcBef>
                <a:spcPts val="200"/>
              </a:spcBef>
              <a:spcAft>
                <a:spcPts val="0"/>
              </a:spcAft>
              <a:buClr>
                <a:srgbClr val="7C7C81"/>
              </a:buClr>
              <a:buSzPts val="1100"/>
              <a:buFont typeface="Arial"/>
              <a:buChar char="–"/>
              <a:defRPr b="0" i="0" sz="1100" u="none" cap="none" strike="noStrike">
                <a:solidFill>
                  <a:srgbClr val="7C7C81"/>
                </a:solidFill>
                <a:latin typeface="Arial"/>
                <a:ea typeface="Arial"/>
                <a:cs typeface="Arial"/>
                <a:sym typeface="Arial"/>
              </a:defRPr>
            </a:lvl4pPr>
            <a:lvl5pPr indent="-298450" lvl="4" marL="2286000" marR="0" rtl="0" algn="l">
              <a:spcBef>
                <a:spcPts val="200"/>
              </a:spcBef>
              <a:spcAft>
                <a:spcPts val="0"/>
              </a:spcAft>
              <a:buClr>
                <a:srgbClr val="7C7C81"/>
              </a:buClr>
              <a:buSzPts val="1100"/>
              <a:buFont typeface="Arial"/>
              <a:buChar char="»"/>
              <a:defRPr b="0" i="0" sz="1100" u="none" cap="none" strike="noStrike">
                <a:solidFill>
                  <a:srgbClr val="7C7C8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1" name="Google Shape;71;p17"/>
          <p:cNvSpPr txBox="1"/>
          <p:nvPr>
            <p:ph idx="2" type="body"/>
          </p:nvPr>
        </p:nvSpPr>
        <p:spPr>
          <a:xfrm>
            <a:off x="288356" y="1087438"/>
            <a:ext cx="8532117" cy="3212504"/>
          </a:xfrm>
          <a:prstGeom prst="rect">
            <a:avLst/>
          </a:prstGeom>
          <a:noFill/>
          <a:ln>
            <a:noFill/>
          </a:ln>
        </p:spPr>
        <p:txBody>
          <a:bodyPr anchorCtr="0" anchor="t" bIns="0" lIns="0" spcFirstLastPara="1" rIns="0" wrap="square" tIns="0">
            <a:noAutofit/>
          </a:bodyPr>
          <a:lstStyle>
            <a:lvl1pPr indent="-304800" lvl="0" marL="457200" marR="0" rtl="0" algn="l">
              <a:spcBef>
                <a:spcPts val="0"/>
              </a:spcBef>
              <a:spcAft>
                <a:spcPts val="0"/>
              </a:spcAft>
              <a:buClr>
                <a:srgbClr val="7F7F7F"/>
              </a:buClr>
              <a:buSzPts val="1200"/>
              <a:buFont typeface="Arial"/>
              <a:buChar char="•"/>
              <a:defRPr b="0" i="0" sz="1200" u="none" cap="none" strike="noStrike">
                <a:solidFill>
                  <a:srgbClr val="7F7F7F"/>
                </a:solidFill>
                <a:latin typeface="Arial"/>
                <a:ea typeface="Arial"/>
                <a:cs typeface="Arial"/>
                <a:sym typeface="Arial"/>
              </a:defRPr>
            </a:lvl1pPr>
            <a:lvl2pPr indent="-304800" lvl="1" marL="914400" marR="0" rtl="0" algn="l">
              <a:spcBef>
                <a:spcPts val="200"/>
              </a:spcBef>
              <a:spcAft>
                <a:spcPts val="0"/>
              </a:spcAft>
              <a:buClr>
                <a:srgbClr val="7F7F7F"/>
              </a:buClr>
              <a:buSzPts val="1200"/>
              <a:buFont typeface="Arial"/>
              <a:buChar char="–"/>
              <a:defRPr b="0" i="0" sz="1200" u="none" cap="none" strike="noStrike">
                <a:solidFill>
                  <a:srgbClr val="7F7F7F"/>
                </a:solidFill>
                <a:latin typeface="Arial"/>
                <a:ea typeface="Arial"/>
                <a:cs typeface="Arial"/>
                <a:sym typeface="Arial"/>
              </a:defRPr>
            </a:lvl2pPr>
            <a:lvl3pPr indent="-304800" lvl="2" marL="1371600" marR="0" rtl="0" algn="l">
              <a:spcBef>
                <a:spcPts val="200"/>
              </a:spcBef>
              <a:spcAft>
                <a:spcPts val="0"/>
              </a:spcAft>
              <a:buClr>
                <a:srgbClr val="7F7F7F"/>
              </a:buClr>
              <a:buSzPts val="1200"/>
              <a:buFont typeface="Arial"/>
              <a:buChar char="•"/>
              <a:defRPr b="0" i="0" sz="1200" u="none" cap="none" strike="noStrike">
                <a:solidFill>
                  <a:srgbClr val="7F7F7F"/>
                </a:solidFill>
                <a:latin typeface="Arial"/>
                <a:ea typeface="Arial"/>
                <a:cs typeface="Arial"/>
                <a:sym typeface="Arial"/>
              </a:defRPr>
            </a:lvl3pPr>
            <a:lvl4pPr indent="-304800" lvl="3" marL="1828800" marR="0" rtl="0" algn="l">
              <a:spcBef>
                <a:spcPts val="200"/>
              </a:spcBef>
              <a:spcAft>
                <a:spcPts val="0"/>
              </a:spcAft>
              <a:buClr>
                <a:srgbClr val="7F7F7F"/>
              </a:buClr>
              <a:buSzPts val="1200"/>
              <a:buFont typeface="Arial"/>
              <a:buChar char="–"/>
              <a:defRPr b="0" i="0" sz="1200" u="none" cap="none" strike="noStrike">
                <a:solidFill>
                  <a:srgbClr val="7F7F7F"/>
                </a:solidFill>
                <a:latin typeface="Arial"/>
                <a:ea typeface="Arial"/>
                <a:cs typeface="Arial"/>
                <a:sym typeface="Arial"/>
              </a:defRPr>
            </a:lvl4pPr>
            <a:lvl5pPr indent="-304800" lvl="4" marL="2286000" marR="0" rtl="0" algn="l">
              <a:spcBef>
                <a:spcPts val="200"/>
              </a:spcBef>
              <a:spcAft>
                <a:spcPts val="0"/>
              </a:spcAft>
              <a:buClr>
                <a:srgbClr val="7F7F7F"/>
              </a:buClr>
              <a:buSzPts val="1200"/>
              <a:buFont typeface="Arial"/>
              <a:buChar char="»"/>
              <a:defRPr b="0" i="0" sz="1200" u="none" cap="none" strike="noStrike">
                <a:solidFill>
                  <a:srgbClr val="7F7F7F"/>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mp; Content">
  <p:cSld name="1_Title &amp; Content">
    <p:bg>
      <p:bgPr>
        <a:solidFill>
          <a:schemeClr val="lt1"/>
        </a:solidFill>
      </p:bgPr>
    </p:bg>
    <p:spTree>
      <p:nvGrpSpPr>
        <p:cNvPr id="72" name="Shape 72"/>
        <p:cNvGrpSpPr/>
        <p:nvPr/>
      </p:nvGrpSpPr>
      <p:grpSpPr>
        <a:xfrm>
          <a:off x="0" y="0"/>
          <a:ext cx="0" cy="0"/>
          <a:chOff x="0" y="0"/>
          <a:chExt cx="0" cy="0"/>
        </a:xfrm>
      </p:grpSpPr>
      <p:sp>
        <p:nvSpPr>
          <p:cNvPr id="73" name="Google Shape;73;p18"/>
          <p:cNvSpPr txBox="1"/>
          <p:nvPr>
            <p:ph idx="1" type="body"/>
          </p:nvPr>
        </p:nvSpPr>
        <p:spPr>
          <a:xfrm>
            <a:off x="288356" y="1087438"/>
            <a:ext cx="8532117" cy="3212504"/>
          </a:xfrm>
          <a:prstGeom prst="rect">
            <a:avLst/>
          </a:prstGeom>
          <a:noFill/>
          <a:ln>
            <a:noFill/>
          </a:ln>
        </p:spPr>
        <p:txBody>
          <a:bodyPr anchorCtr="0" anchor="t" bIns="0" lIns="0" spcFirstLastPara="1" rIns="0" wrap="square" tIns="0">
            <a:noAutofit/>
          </a:bodyPr>
          <a:lstStyle>
            <a:lvl1pPr indent="-304800" lvl="0" marL="457200" marR="0" rtl="0" algn="l">
              <a:spcBef>
                <a:spcPts val="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1pPr>
            <a:lvl2pPr indent="-304800" lvl="1" marL="9144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2pPr>
            <a:lvl3pPr indent="-304800" lvl="2" marL="13716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3pPr>
            <a:lvl4pPr indent="-304800" lvl="3" marL="18288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4pPr>
            <a:lvl5pPr indent="-304800" lvl="4" marL="22860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 name="Google Shape;74;p18"/>
          <p:cNvSpPr txBox="1"/>
          <p:nvPr>
            <p:ph idx="12" type="sldNum"/>
          </p:nvPr>
        </p:nvSpPr>
        <p:spPr>
          <a:xfrm>
            <a:off x="8853488" y="4776599"/>
            <a:ext cx="230093" cy="208430"/>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800" u="none" cap="none" strike="noStrike">
                <a:solidFill>
                  <a:srgbClr val="7C7C81"/>
                </a:solidFill>
                <a:latin typeface="Arial"/>
                <a:ea typeface="Arial"/>
                <a:cs typeface="Arial"/>
                <a:sym typeface="Arial"/>
              </a:defRPr>
            </a:lvl1pPr>
            <a:lvl2pPr indent="0" lvl="1" marL="0" marR="0" rtl="0" algn="r">
              <a:spcBef>
                <a:spcPts val="0"/>
              </a:spcBef>
              <a:buNone/>
              <a:defRPr b="0" i="0" sz="800" u="none" cap="none" strike="noStrike">
                <a:solidFill>
                  <a:srgbClr val="7C7C81"/>
                </a:solidFill>
                <a:latin typeface="Arial"/>
                <a:ea typeface="Arial"/>
                <a:cs typeface="Arial"/>
                <a:sym typeface="Arial"/>
              </a:defRPr>
            </a:lvl2pPr>
            <a:lvl3pPr indent="0" lvl="2" marL="0" marR="0" rtl="0" algn="r">
              <a:spcBef>
                <a:spcPts val="0"/>
              </a:spcBef>
              <a:buNone/>
              <a:defRPr b="0" i="0" sz="800" u="none" cap="none" strike="noStrike">
                <a:solidFill>
                  <a:srgbClr val="7C7C81"/>
                </a:solidFill>
                <a:latin typeface="Arial"/>
                <a:ea typeface="Arial"/>
                <a:cs typeface="Arial"/>
                <a:sym typeface="Arial"/>
              </a:defRPr>
            </a:lvl3pPr>
            <a:lvl4pPr indent="0" lvl="3" marL="0" marR="0" rtl="0" algn="r">
              <a:spcBef>
                <a:spcPts val="0"/>
              </a:spcBef>
              <a:buNone/>
              <a:defRPr b="0" i="0" sz="800" u="none" cap="none" strike="noStrike">
                <a:solidFill>
                  <a:srgbClr val="7C7C81"/>
                </a:solidFill>
                <a:latin typeface="Arial"/>
                <a:ea typeface="Arial"/>
                <a:cs typeface="Arial"/>
                <a:sym typeface="Arial"/>
              </a:defRPr>
            </a:lvl4pPr>
            <a:lvl5pPr indent="0" lvl="4" marL="0" marR="0" rtl="0" algn="r">
              <a:spcBef>
                <a:spcPts val="0"/>
              </a:spcBef>
              <a:buNone/>
              <a:defRPr b="0" i="0" sz="800" u="none" cap="none" strike="noStrike">
                <a:solidFill>
                  <a:srgbClr val="7C7C81"/>
                </a:solidFill>
                <a:latin typeface="Arial"/>
                <a:ea typeface="Arial"/>
                <a:cs typeface="Arial"/>
                <a:sym typeface="Arial"/>
              </a:defRPr>
            </a:lvl5pPr>
            <a:lvl6pPr indent="0" lvl="5" marL="0" marR="0" rtl="0" algn="r">
              <a:spcBef>
                <a:spcPts val="0"/>
              </a:spcBef>
              <a:buNone/>
              <a:defRPr b="0" i="0" sz="800" u="none" cap="none" strike="noStrike">
                <a:solidFill>
                  <a:srgbClr val="7C7C81"/>
                </a:solidFill>
                <a:latin typeface="Arial"/>
                <a:ea typeface="Arial"/>
                <a:cs typeface="Arial"/>
                <a:sym typeface="Arial"/>
              </a:defRPr>
            </a:lvl6pPr>
            <a:lvl7pPr indent="0" lvl="6" marL="0" marR="0" rtl="0" algn="r">
              <a:spcBef>
                <a:spcPts val="0"/>
              </a:spcBef>
              <a:buNone/>
              <a:defRPr b="0" i="0" sz="800" u="none" cap="none" strike="noStrike">
                <a:solidFill>
                  <a:srgbClr val="7C7C81"/>
                </a:solidFill>
                <a:latin typeface="Arial"/>
                <a:ea typeface="Arial"/>
                <a:cs typeface="Arial"/>
                <a:sym typeface="Arial"/>
              </a:defRPr>
            </a:lvl7pPr>
            <a:lvl8pPr indent="0" lvl="7" marL="0" marR="0" rtl="0" algn="r">
              <a:spcBef>
                <a:spcPts val="0"/>
              </a:spcBef>
              <a:buNone/>
              <a:defRPr b="0" i="0" sz="800" u="none" cap="none" strike="noStrike">
                <a:solidFill>
                  <a:srgbClr val="7C7C81"/>
                </a:solidFill>
                <a:latin typeface="Arial"/>
                <a:ea typeface="Arial"/>
                <a:cs typeface="Arial"/>
                <a:sym typeface="Arial"/>
              </a:defRPr>
            </a:lvl8pPr>
            <a:lvl9pPr indent="0" lvl="8" marL="0" marR="0" rtl="0" algn="r">
              <a:spcBef>
                <a:spcPts val="0"/>
              </a:spcBef>
              <a:buNone/>
              <a:defRPr b="0" i="0" sz="800" u="none" cap="none" strike="noStrike">
                <a:solidFill>
                  <a:srgbClr val="7C7C8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75" name="Google Shape;75;p18"/>
          <p:cNvSpPr txBox="1"/>
          <p:nvPr>
            <p:ph idx="2" type="body"/>
          </p:nvPr>
        </p:nvSpPr>
        <p:spPr>
          <a:xfrm>
            <a:off x="296148" y="431800"/>
            <a:ext cx="7527052" cy="203200"/>
          </a:xfrm>
          <a:prstGeom prst="rect">
            <a:avLst/>
          </a:prstGeom>
          <a:noFill/>
          <a:ln>
            <a:noFill/>
          </a:ln>
        </p:spPr>
        <p:txBody>
          <a:bodyPr anchorCtr="0" anchor="t" bIns="0" lIns="0" spcFirstLastPara="1" rIns="0" wrap="square" tIns="0">
            <a:noAutofit/>
          </a:bodyPr>
          <a:lstStyle>
            <a:lvl1pPr indent="-228600" lvl="0" marL="457200" marR="0" rtl="0" algn="l">
              <a:spcBef>
                <a:spcPts val="300"/>
              </a:spcBef>
              <a:spcAft>
                <a:spcPts val="0"/>
              </a:spcAft>
              <a:buClr>
                <a:srgbClr val="0D0D0D"/>
              </a:buClr>
              <a:buSzPts val="1500"/>
              <a:buFont typeface="Arial"/>
              <a:buNone/>
              <a:defRPr b="0" i="0" sz="1500" u="none" cap="none" strike="noStrike">
                <a:solidFill>
                  <a:srgbClr val="0D0D0D"/>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6" name="Google Shape;76;p18"/>
          <p:cNvSpPr txBox="1"/>
          <p:nvPr>
            <p:ph idx="3" type="body"/>
          </p:nvPr>
        </p:nvSpPr>
        <p:spPr>
          <a:xfrm>
            <a:off x="290513" y="123478"/>
            <a:ext cx="7527052" cy="356518"/>
          </a:xfrm>
          <a:prstGeom prst="rect">
            <a:avLst/>
          </a:prstGeom>
          <a:noFill/>
          <a:ln>
            <a:noFill/>
          </a:ln>
        </p:spPr>
        <p:txBody>
          <a:bodyPr anchorCtr="0" anchor="t" bIns="0" lIns="0" spcFirstLastPara="1" rIns="0" wrap="square" tIns="0">
            <a:noAutofit/>
          </a:bodyPr>
          <a:lstStyle>
            <a:lvl1pPr indent="-228600" lvl="0" marL="457200" marR="0" rtl="0" algn="l">
              <a:spcBef>
                <a:spcPts val="400"/>
              </a:spcBef>
              <a:spcAft>
                <a:spcPts val="0"/>
              </a:spcAft>
              <a:buClr>
                <a:srgbClr val="034694"/>
              </a:buClr>
              <a:buSzPts val="2000"/>
              <a:buFont typeface="Arial"/>
              <a:buNone/>
              <a:defRPr b="1" i="0" sz="2000" u="none" cap="none" strike="noStrike">
                <a:solidFill>
                  <a:srgbClr val="034694"/>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7" name="Google Shape;77;p18"/>
          <p:cNvSpPr txBox="1"/>
          <p:nvPr>
            <p:ph idx="4" type="body"/>
          </p:nvPr>
        </p:nvSpPr>
        <p:spPr>
          <a:xfrm>
            <a:off x="290513" y="4443959"/>
            <a:ext cx="8562975" cy="144016"/>
          </a:xfrm>
          <a:prstGeom prst="rect">
            <a:avLst/>
          </a:prstGeom>
          <a:noFill/>
          <a:ln>
            <a:noFill/>
          </a:ln>
        </p:spPr>
        <p:txBody>
          <a:bodyPr anchorCtr="0" anchor="b" bIns="0" lIns="0" spcFirstLastPara="1" rIns="0" wrap="square" tIns="0">
            <a:noAutofit/>
          </a:bodyPr>
          <a:lstStyle>
            <a:lvl1pPr indent="-228600" lvl="0" marL="457200" marR="0" rtl="0" algn="l">
              <a:spcBef>
                <a:spcPts val="0"/>
              </a:spcBef>
              <a:spcAft>
                <a:spcPts val="0"/>
              </a:spcAft>
              <a:buClr>
                <a:srgbClr val="7C7C81"/>
              </a:buClr>
              <a:buSzPts val="700"/>
              <a:buFont typeface="Arial"/>
              <a:buNone/>
              <a:defRPr b="0" i="0" sz="700" u="none" cap="none" strike="noStrike">
                <a:solidFill>
                  <a:srgbClr val="7C7C81"/>
                </a:solidFill>
                <a:latin typeface="Arial"/>
                <a:ea typeface="Arial"/>
                <a:cs typeface="Arial"/>
                <a:sym typeface="Arial"/>
              </a:defRPr>
            </a:lvl1pPr>
            <a:lvl2pPr indent="-304800" lvl="1" marL="9144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2pPr>
            <a:lvl3pPr indent="-304800" lvl="2" marL="13716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3pPr>
            <a:lvl4pPr indent="-298450" lvl="3" marL="1828800" marR="0" rtl="0" algn="l">
              <a:spcBef>
                <a:spcPts val="200"/>
              </a:spcBef>
              <a:spcAft>
                <a:spcPts val="0"/>
              </a:spcAft>
              <a:buClr>
                <a:srgbClr val="7C7C81"/>
              </a:buClr>
              <a:buSzPts val="1100"/>
              <a:buFont typeface="Arial"/>
              <a:buChar char="–"/>
              <a:defRPr b="0" i="0" sz="1100" u="none" cap="none" strike="noStrike">
                <a:solidFill>
                  <a:srgbClr val="7C7C81"/>
                </a:solidFill>
                <a:latin typeface="Arial"/>
                <a:ea typeface="Arial"/>
                <a:cs typeface="Arial"/>
                <a:sym typeface="Arial"/>
              </a:defRPr>
            </a:lvl4pPr>
            <a:lvl5pPr indent="-298450" lvl="4" marL="2286000" marR="0" rtl="0" algn="l">
              <a:spcBef>
                <a:spcPts val="200"/>
              </a:spcBef>
              <a:spcAft>
                <a:spcPts val="0"/>
              </a:spcAft>
              <a:buClr>
                <a:srgbClr val="7C7C81"/>
              </a:buClr>
              <a:buSzPts val="1100"/>
              <a:buFont typeface="Arial"/>
              <a:buChar char="»"/>
              <a:defRPr b="0" i="0" sz="1100" u="none" cap="none" strike="noStrike">
                <a:solidFill>
                  <a:srgbClr val="7C7C8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cxnSp>
        <p:nvCxnSpPr>
          <p:cNvPr id="78" name="Google Shape;78;p18"/>
          <p:cNvCxnSpPr/>
          <p:nvPr/>
        </p:nvCxnSpPr>
        <p:spPr>
          <a:xfrm>
            <a:off x="0" y="4622400"/>
            <a:ext cx="9144000" cy="0"/>
          </a:xfrm>
          <a:prstGeom prst="straightConnector1">
            <a:avLst/>
          </a:prstGeom>
          <a:noFill/>
          <a:ln cap="flat" cmpd="sng" w="12700">
            <a:solidFill>
              <a:srgbClr val="034694"/>
            </a:solidFill>
            <a:prstDash val="solid"/>
            <a:round/>
            <a:headEnd len="sm" w="sm" type="none"/>
            <a:tailEnd len="sm" w="sm" type="none"/>
          </a:ln>
        </p:spPr>
      </p:cxnSp>
      <p:cxnSp>
        <p:nvCxnSpPr>
          <p:cNvPr id="79" name="Google Shape;79;p18"/>
          <p:cNvCxnSpPr/>
          <p:nvPr/>
        </p:nvCxnSpPr>
        <p:spPr>
          <a:xfrm>
            <a:off x="0" y="828000"/>
            <a:ext cx="9144000" cy="0"/>
          </a:xfrm>
          <a:prstGeom prst="straightConnector1">
            <a:avLst/>
          </a:prstGeom>
          <a:noFill/>
          <a:ln cap="flat" cmpd="sng" w="38100">
            <a:solidFill>
              <a:srgbClr val="034694"/>
            </a:solidFill>
            <a:prstDash val="solid"/>
            <a:round/>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B_Full screen Sub heading Chapter page">
  <p:cSld name="01B_Full screen Sub heading Chapter page">
    <p:spTree>
      <p:nvGrpSpPr>
        <p:cNvPr id="80" name="Shape 80"/>
        <p:cNvGrpSpPr/>
        <p:nvPr/>
      </p:nvGrpSpPr>
      <p:grpSpPr>
        <a:xfrm>
          <a:off x="0" y="0"/>
          <a:ext cx="0" cy="0"/>
          <a:chOff x="0" y="0"/>
          <a:chExt cx="0" cy="0"/>
        </a:xfrm>
      </p:grpSpPr>
      <p:sp>
        <p:nvSpPr>
          <p:cNvPr id="81" name="Google Shape;81;p19"/>
          <p:cNvSpPr/>
          <p:nvPr>
            <p:ph idx="2" type="pic"/>
          </p:nvPr>
        </p:nvSpPr>
        <p:spPr>
          <a:xfrm>
            <a:off x="1" y="849600"/>
            <a:ext cx="9143999" cy="3769200"/>
          </a:xfrm>
          <a:prstGeom prst="rect">
            <a:avLst/>
          </a:prstGeom>
          <a:solidFill>
            <a:srgbClr val="D8D8D8"/>
          </a:solidFill>
          <a:ln>
            <a:noFill/>
          </a:ln>
        </p:spPr>
      </p:sp>
      <p:sp>
        <p:nvSpPr>
          <p:cNvPr id="82" name="Google Shape;82;p19"/>
          <p:cNvSpPr txBox="1"/>
          <p:nvPr>
            <p:ph type="title"/>
          </p:nvPr>
        </p:nvSpPr>
        <p:spPr>
          <a:xfrm>
            <a:off x="281014" y="2246114"/>
            <a:ext cx="4074963" cy="901700"/>
          </a:xfrm>
          <a:prstGeom prst="rect">
            <a:avLst/>
          </a:prstGeom>
          <a:noFill/>
          <a:ln>
            <a:noFill/>
          </a:ln>
        </p:spPr>
        <p:txBody>
          <a:bodyPr anchorCtr="0" anchor="t" bIns="34275" lIns="0" spcFirstLastPara="1" rIns="0" wrap="square" tIns="34275">
            <a:noAutofit/>
          </a:bodyPr>
          <a:lstStyle>
            <a:lvl1pPr lvl="0" marR="0" rtl="0" algn="l">
              <a:spcBef>
                <a:spcPts val="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3" name="Google Shape;83;p19"/>
          <p:cNvSpPr txBox="1"/>
          <p:nvPr>
            <p:ph idx="12" type="sldNum"/>
          </p:nvPr>
        </p:nvSpPr>
        <p:spPr>
          <a:xfrm>
            <a:off x="8853488" y="4776599"/>
            <a:ext cx="230093" cy="208430"/>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800" u="none" cap="none" strike="noStrike">
                <a:solidFill>
                  <a:srgbClr val="7C7C81"/>
                </a:solidFill>
                <a:latin typeface="Arial"/>
                <a:ea typeface="Arial"/>
                <a:cs typeface="Arial"/>
                <a:sym typeface="Arial"/>
              </a:defRPr>
            </a:lvl1pPr>
            <a:lvl2pPr indent="0" lvl="1" marL="0" marR="0" rtl="0" algn="r">
              <a:spcBef>
                <a:spcPts val="0"/>
              </a:spcBef>
              <a:buNone/>
              <a:defRPr b="0" i="0" sz="800" u="none" cap="none" strike="noStrike">
                <a:solidFill>
                  <a:srgbClr val="7C7C81"/>
                </a:solidFill>
                <a:latin typeface="Arial"/>
                <a:ea typeface="Arial"/>
                <a:cs typeface="Arial"/>
                <a:sym typeface="Arial"/>
              </a:defRPr>
            </a:lvl2pPr>
            <a:lvl3pPr indent="0" lvl="2" marL="0" marR="0" rtl="0" algn="r">
              <a:spcBef>
                <a:spcPts val="0"/>
              </a:spcBef>
              <a:buNone/>
              <a:defRPr b="0" i="0" sz="800" u="none" cap="none" strike="noStrike">
                <a:solidFill>
                  <a:srgbClr val="7C7C81"/>
                </a:solidFill>
                <a:latin typeface="Arial"/>
                <a:ea typeface="Arial"/>
                <a:cs typeface="Arial"/>
                <a:sym typeface="Arial"/>
              </a:defRPr>
            </a:lvl3pPr>
            <a:lvl4pPr indent="0" lvl="3" marL="0" marR="0" rtl="0" algn="r">
              <a:spcBef>
                <a:spcPts val="0"/>
              </a:spcBef>
              <a:buNone/>
              <a:defRPr b="0" i="0" sz="800" u="none" cap="none" strike="noStrike">
                <a:solidFill>
                  <a:srgbClr val="7C7C81"/>
                </a:solidFill>
                <a:latin typeface="Arial"/>
                <a:ea typeface="Arial"/>
                <a:cs typeface="Arial"/>
                <a:sym typeface="Arial"/>
              </a:defRPr>
            </a:lvl4pPr>
            <a:lvl5pPr indent="0" lvl="4" marL="0" marR="0" rtl="0" algn="r">
              <a:spcBef>
                <a:spcPts val="0"/>
              </a:spcBef>
              <a:buNone/>
              <a:defRPr b="0" i="0" sz="800" u="none" cap="none" strike="noStrike">
                <a:solidFill>
                  <a:srgbClr val="7C7C81"/>
                </a:solidFill>
                <a:latin typeface="Arial"/>
                <a:ea typeface="Arial"/>
                <a:cs typeface="Arial"/>
                <a:sym typeface="Arial"/>
              </a:defRPr>
            </a:lvl5pPr>
            <a:lvl6pPr indent="0" lvl="5" marL="0" marR="0" rtl="0" algn="r">
              <a:spcBef>
                <a:spcPts val="0"/>
              </a:spcBef>
              <a:buNone/>
              <a:defRPr b="0" i="0" sz="800" u="none" cap="none" strike="noStrike">
                <a:solidFill>
                  <a:srgbClr val="7C7C81"/>
                </a:solidFill>
                <a:latin typeface="Arial"/>
                <a:ea typeface="Arial"/>
                <a:cs typeface="Arial"/>
                <a:sym typeface="Arial"/>
              </a:defRPr>
            </a:lvl6pPr>
            <a:lvl7pPr indent="0" lvl="6" marL="0" marR="0" rtl="0" algn="r">
              <a:spcBef>
                <a:spcPts val="0"/>
              </a:spcBef>
              <a:buNone/>
              <a:defRPr b="0" i="0" sz="800" u="none" cap="none" strike="noStrike">
                <a:solidFill>
                  <a:srgbClr val="7C7C81"/>
                </a:solidFill>
                <a:latin typeface="Arial"/>
                <a:ea typeface="Arial"/>
                <a:cs typeface="Arial"/>
                <a:sym typeface="Arial"/>
              </a:defRPr>
            </a:lvl7pPr>
            <a:lvl8pPr indent="0" lvl="7" marL="0" marR="0" rtl="0" algn="r">
              <a:spcBef>
                <a:spcPts val="0"/>
              </a:spcBef>
              <a:buNone/>
              <a:defRPr b="0" i="0" sz="800" u="none" cap="none" strike="noStrike">
                <a:solidFill>
                  <a:srgbClr val="7C7C81"/>
                </a:solidFill>
                <a:latin typeface="Arial"/>
                <a:ea typeface="Arial"/>
                <a:cs typeface="Arial"/>
                <a:sym typeface="Arial"/>
              </a:defRPr>
            </a:lvl8pPr>
            <a:lvl9pPr indent="0" lvl="8" marL="0" marR="0" rtl="0" algn="r">
              <a:spcBef>
                <a:spcPts val="0"/>
              </a:spcBef>
              <a:buNone/>
              <a:defRPr b="0" i="0" sz="800" u="none" cap="none" strike="noStrike">
                <a:solidFill>
                  <a:srgbClr val="7C7C8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84" name="Google Shape;84;p19"/>
          <p:cNvSpPr txBox="1"/>
          <p:nvPr>
            <p:ph idx="1" type="body"/>
          </p:nvPr>
        </p:nvSpPr>
        <p:spPr>
          <a:xfrm>
            <a:off x="290513" y="123478"/>
            <a:ext cx="7527052" cy="356518"/>
          </a:xfrm>
          <a:prstGeom prst="rect">
            <a:avLst/>
          </a:prstGeom>
          <a:noFill/>
          <a:ln>
            <a:noFill/>
          </a:ln>
        </p:spPr>
        <p:txBody>
          <a:bodyPr anchorCtr="0" anchor="t" bIns="0" lIns="0" spcFirstLastPara="1" rIns="0" wrap="square" tIns="0">
            <a:noAutofit/>
          </a:bodyPr>
          <a:lstStyle>
            <a:lvl1pPr indent="-228600" lvl="0" marL="457200" marR="0" rtl="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5" name="Google Shape;85;p19"/>
          <p:cNvSpPr txBox="1"/>
          <p:nvPr>
            <p:ph idx="3" type="body"/>
          </p:nvPr>
        </p:nvSpPr>
        <p:spPr>
          <a:xfrm>
            <a:off x="290513" y="4443959"/>
            <a:ext cx="8562975" cy="144016"/>
          </a:xfrm>
          <a:prstGeom prst="rect">
            <a:avLst/>
          </a:prstGeom>
          <a:noFill/>
          <a:ln>
            <a:noFill/>
          </a:ln>
        </p:spPr>
        <p:txBody>
          <a:bodyPr anchorCtr="0" anchor="b" bIns="0" lIns="0" spcFirstLastPara="1" rIns="0" wrap="square" tIns="0">
            <a:noAutofit/>
          </a:bodyPr>
          <a:lstStyle>
            <a:lvl1pPr indent="-228600" lvl="0" marL="457200" marR="0" rtl="0" algn="l">
              <a:spcBef>
                <a:spcPts val="0"/>
              </a:spcBef>
              <a:spcAft>
                <a:spcPts val="0"/>
              </a:spcAft>
              <a:buClr>
                <a:srgbClr val="7C7C81"/>
              </a:buClr>
              <a:buSzPts val="700"/>
              <a:buFont typeface="Arial"/>
              <a:buNone/>
              <a:defRPr b="0" i="0" sz="700" u="none" cap="none" strike="noStrike">
                <a:solidFill>
                  <a:srgbClr val="7C7C81"/>
                </a:solidFill>
                <a:latin typeface="Arial"/>
                <a:ea typeface="Arial"/>
                <a:cs typeface="Arial"/>
                <a:sym typeface="Arial"/>
              </a:defRPr>
            </a:lvl1pPr>
            <a:lvl2pPr indent="-304800" lvl="1" marL="9144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2pPr>
            <a:lvl3pPr indent="-304800" lvl="2" marL="13716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3pPr>
            <a:lvl4pPr indent="-298450" lvl="3" marL="1828800" marR="0" rtl="0" algn="l">
              <a:spcBef>
                <a:spcPts val="200"/>
              </a:spcBef>
              <a:spcAft>
                <a:spcPts val="0"/>
              </a:spcAft>
              <a:buClr>
                <a:srgbClr val="7C7C81"/>
              </a:buClr>
              <a:buSzPts val="1100"/>
              <a:buFont typeface="Arial"/>
              <a:buChar char="–"/>
              <a:defRPr b="0" i="0" sz="1100" u="none" cap="none" strike="noStrike">
                <a:solidFill>
                  <a:srgbClr val="7C7C81"/>
                </a:solidFill>
                <a:latin typeface="Arial"/>
                <a:ea typeface="Arial"/>
                <a:cs typeface="Arial"/>
                <a:sym typeface="Arial"/>
              </a:defRPr>
            </a:lvl4pPr>
            <a:lvl5pPr indent="-298450" lvl="4" marL="2286000" marR="0" rtl="0" algn="l">
              <a:spcBef>
                <a:spcPts val="200"/>
              </a:spcBef>
              <a:spcAft>
                <a:spcPts val="0"/>
              </a:spcAft>
              <a:buClr>
                <a:srgbClr val="7C7C81"/>
              </a:buClr>
              <a:buSzPts val="1100"/>
              <a:buFont typeface="Arial"/>
              <a:buChar char="»"/>
              <a:defRPr b="0" i="0" sz="1100" u="none" cap="none" strike="noStrike">
                <a:solidFill>
                  <a:srgbClr val="7C7C8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Executive Summary and image">
  <p:cSld name="02 - Executive Summary and image">
    <p:bg>
      <p:bgPr>
        <a:solidFill>
          <a:schemeClr val="lt1"/>
        </a:solidFill>
      </p:bgPr>
    </p:bg>
    <p:spTree>
      <p:nvGrpSpPr>
        <p:cNvPr id="86" name="Shape 86"/>
        <p:cNvGrpSpPr/>
        <p:nvPr/>
      </p:nvGrpSpPr>
      <p:grpSpPr>
        <a:xfrm>
          <a:off x="0" y="0"/>
          <a:ext cx="0" cy="0"/>
          <a:chOff x="0" y="0"/>
          <a:chExt cx="0" cy="0"/>
        </a:xfrm>
      </p:grpSpPr>
      <p:sp>
        <p:nvSpPr>
          <p:cNvPr id="87" name="Google Shape;87;p20"/>
          <p:cNvSpPr txBox="1"/>
          <p:nvPr>
            <p:ph idx="1" type="body"/>
          </p:nvPr>
        </p:nvSpPr>
        <p:spPr>
          <a:xfrm>
            <a:off x="288355" y="1275606"/>
            <a:ext cx="6083845" cy="3168352"/>
          </a:xfrm>
          <a:prstGeom prst="rect">
            <a:avLst/>
          </a:prstGeom>
          <a:noFill/>
          <a:ln>
            <a:noFill/>
          </a:ln>
        </p:spPr>
        <p:txBody>
          <a:bodyPr anchorCtr="0" anchor="t" bIns="0" lIns="0" spcFirstLastPara="1" rIns="0" wrap="square" tIns="0">
            <a:noAutofit/>
          </a:bodyPr>
          <a:lstStyle>
            <a:lvl1pPr indent="-304800" lvl="0" marL="457200" marR="0" rtl="0" algn="l">
              <a:spcBef>
                <a:spcPts val="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1pPr>
            <a:lvl2pPr indent="-304800" lvl="1" marL="9144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2pPr>
            <a:lvl3pPr indent="-304800" lvl="2" marL="13716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3pPr>
            <a:lvl4pPr indent="-304800" lvl="3" marL="18288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4pPr>
            <a:lvl5pPr indent="-304800" lvl="4" marL="22860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8" name="Google Shape;88;p20"/>
          <p:cNvSpPr txBox="1"/>
          <p:nvPr>
            <p:ph idx="2" type="body"/>
          </p:nvPr>
        </p:nvSpPr>
        <p:spPr>
          <a:xfrm>
            <a:off x="288355" y="987575"/>
            <a:ext cx="4203846" cy="195262"/>
          </a:xfrm>
          <a:prstGeom prst="rect">
            <a:avLst/>
          </a:prstGeom>
          <a:noFill/>
          <a:ln>
            <a:noFill/>
          </a:ln>
        </p:spPr>
        <p:txBody>
          <a:bodyPr anchorCtr="0" anchor="t" bIns="0" lIns="0" spcFirstLastPara="1" rIns="0" wrap="square" tIns="0">
            <a:normAutofit/>
          </a:bodyPr>
          <a:lstStyle>
            <a:lvl1pPr indent="-228600" lvl="0" marL="457200" marR="0" rtl="0" algn="l">
              <a:spcBef>
                <a:spcPts val="300"/>
              </a:spcBef>
              <a:spcAft>
                <a:spcPts val="0"/>
              </a:spcAft>
              <a:buClr>
                <a:srgbClr val="034694"/>
              </a:buClr>
              <a:buSzPts val="1400"/>
              <a:buFont typeface="Arial"/>
              <a:buNone/>
              <a:defRPr b="1" i="0" sz="1400" u="none" cap="none" strike="noStrike">
                <a:solidFill>
                  <a:srgbClr val="034694"/>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9" name="Google Shape;89;p20"/>
          <p:cNvSpPr txBox="1"/>
          <p:nvPr>
            <p:ph idx="12" type="sldNum"/>
          </p:nvPr>
        </p:nvSpPr>
        <p:spPr>
          <a:xfrm>
            <a:off x="8853488" y="4776599"/>
            <a:ext cx="230093" cy="208430"/>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800" u="none" cap="none" strike="noStrike">
                <a:solidFill>
                  <a:srgbClr val="7C7C81"/>
                </a:solidFill>
                <a:latin typeface="Arial"/>
                <a:ea typeface="Arial"/>
                <a:cs typeface="Arial"/>
                <a:sym typeface="Arial"/>
              </a:defRPr>
            </a:lvl1pPr>
            <a:lvl2pPr indent="0" lvl="1" marL="0" marR="0" rtl="0" algn="r">
              <a:spcBef>
                <a:spcPts val="0"/>
              </a:spcBef>
              <a:buNone/>
              <a:defRPr b="0" i="0" sz="800" u="none" cap="none" strike="noStrike">
                <a:solidFill>
                  <a:srgbClr val="7C7C81"/>
                </a:solidFill>
                <a:latin typeface="Arial"/>
                <a:ea typeface="Arial"/>
                <a:cs typeface="Arial"/>
                <a:sym typeface="Arial"/>
              </a:defRPr>
            </a:lvl2pPr>
            <a:lvl3pPr indent="0" lvl="2" marL="0" marR="0" rtl="0" algn="r">
              <a:spcBef>
                <a:spcPts val="0"/>
              </a:spcBef>
              <a:buNone/>
              <a:defRPr b="0" i="0" sz="800" u="none" cap="none" strike="noStrike">
                <a:solidFill>
                  <a:srgbClr val="7C7C81"/>
                </a:solidFill>
                <a:latin typeface="Arial"/>
                <a:ea typeface="Arial"/>
                <a:cs typeface="Arial"/>
                <a:sym typeface="Arial"/>
              </a:defRPr>
            </a:lvl3pPr>
            <a:lvl4pPr indent="0" lvl="3" marL="0" marR="0" rtl="0" algn="r">
              <a:spcBef>
                <a:spcPts val="0"/>
              </a:spcBef>
              <a:buNone/>
              <a:defRPr b="0" i="0" sz="800" u="none" cap="none" strike="noStrike">
                <a:solidFill>
                  <a:srgbClr val="7C7C81"/>
                </a:solidFill>
                <a:latin typeface="Arial"/>
                <a:ea typeface="Arial"/>
                <a:cs typeface="Arial"/>
                <a:sym typeface="Arial"/>
              </a:defRPr>
            </a:lvl4pPr>
            <a:lvl5pPr indent="0" lvl="4" marL="0" marR="0" rtl="0" algn="r">
              <a:spcBef>
                <a:spcPts val="0"/>
              </a:spcBef>
              <a:buNone/>
              <a:defRPr b="0" i="0" sz="800" u="none" cap="none" strike="noStrike">
                <a:solidFill>
                  <a:srgbClr val="7C7C81"/>
                </a:solidFill>
                <a:latin typeface="Arial"/>
                <a:ea typeface="Arial"/>
                <a:cs typeface="Arial"/>
                <a:sym typeface="Arial"/>
              </a:defRPr>
            </a:lvl5pPr>
            <a:lvl6pPr indent="0" lvl="5" marL="0" marR="0" rtl="0" algn="r">
              <a:spcBef>
                <a:spcPts val="0"/>
              </a:spcBef>
              <a:buNone/>
              <a:defRPr b="0" i="0" sz="800" u="none" cap="none" strike="noStrike">
                <a:solidFill>
                  <a:srgbClr val="7C7C81"/>
                </a:solidFill>
                <a:latin typeface="Arial"/>
                <a:ea typeface="Arial"/>
                <a:cs typeface="Arial"/>
                <a:sym typeface="Arial"/>
              </a:defRPr>
            </a:lvl6pPr>
            <a:lvl7pPr indent="0" lvl="6" marL="0" marR="0" rtl="0" algn="r">
              <a:spcBef>
                <a:spcPts val="0"/>
              </a:spcBef>
              <a:buNone/>
              <a:defRPr b="0" i="0" sz="800" u="none" cap="none" strike="noStrike">
                <a:solidFill>
                  <a:srgbClr val="7C7C81"/>
                </a:solidFill>
                <a:latin typeface="Arial"/>
                <a:ea typeface="Arial"/>
                <a:cs typeface="Arial"/>
                <a:sym typeface="Arial"/>
              </a:defRPr>
            </a:lvl7pPr>
            <a:lvl8pPr indent="0" lvl="7" marL="0" marR="0" rtl="0" algn="r">
              <a:spcBef>
                <a:spcPts val="0"/>
              </a:spcBef>
              <a:buNone/>
              <a:defRPr b="0" i="0" sz="800" u="none" cap="none" strike="noStrike">
                <a:solidFill>
                  <a:srgbClr val="7C7C81"/>
                </a:solidFill>
                <a:latin typeface="Arial"/>
                <a:ea typeface="Arial"/>
                <a:cs typeface="Arial"/>
                <a:sym typeface="Arial"/>
              </a:defRPr>
            </a:lvl8pPr>
            <a:lvl9pPr indent="0" lvl="8" marL="0" marR="0" rtl="0" algn="r">
              <a:spcBef>
                <a:spcPts val="0"/>
              </a:spcBef>
              <a:buNone/>
              <a:defRPr b="0" i="0" sz="800" u="none" cap="none" strike="noStrike">
                <a:solidFill>
                  <a:srgbClr val="7C7C8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90" name="Google Shape;90;p20"/>
          <p:cNvSpPr txBox="1"/>
          <p:nvPr>
            <p:ph idx="3" type="body"/>
          </p:nvPr>
        </p:nvSpPr>
        <p:spPr>
          <a:xfrm>
            <a:off x="296148" y="431800"/>
            <a:ext cx="7527052" cy="203200"/>
          </a:xfrm>
          <a:prstGeom prst="rect">
            <a:avLst/>
          </a:prstGeom>
          <a:noFill/>
          <a:ln>
            <a:noFill/>
          </a:ln>
        </p:spPr>
        <p:txBody>
          <a:bodyPr anchorCtr="0" anchor="t" bIns="0" lIns="0" spcFirstLastPara="1" rIns="0" wrap="square" tIns="0">
            <a:noAutofit/>
          </a:bodyPr>
          <a:lstStyle>
            <a:lvl1pPr indent="-228600" lvl="0" marL="457200" marR="0" rtl="0" algn="l">
              <a:spcBef>
                <a:spcPts val="300"/>
              </a:spcBef>
              <a:spcAft>
                <a:spcPts val="0"/>
              </a:spcAft>
              <a:buClr>
                <a:schemeClr val="accent6"/>
              </a:buClr>
              <a:buSzPts val="1500"/>
              <a:buFont typeface="Arial"/>
              <a:buNone/>
              <a:defRPr b="0" i="0" sz="1500" u="none" cap="none" strike="noStrike">
                <a:solidFill>
                  <a:schemeClr val="accent6"/>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1" name="Google Shape;91;p20"/>
          <p:cNvSpPr txBox="1"/>
          <p:nvPr>
            <p:ph idx="4" type="body"/>
          </p:nvPr>
        </p:nvSpPr>
        <p:spPr>
          <a:xfrm>
            <a:off x="290513" y="123478"/>
            <a:ext cx="7527052" cy="356518"/>
          </a:xfrm>
          <a:prstGeom prst="rect">
            <a:avLst/>
          </a:prstGeom>
          <a:noFill/>
          <a:ln>
            <a:noFill/>
          </a:ln>
        </p:spPr>
        <p:txBody>
          <a:bodyPr anchorCtr="0" anchor="t" bIns="0" lIns="0" spcFirstLastPara="1" rIns="0" wrap="square" tIns="0">
            <a:noAutofit/>
          </a:bodyPr>
          <a:lstStyle>
            <a:lvl1pPr indent="-228600" lvl="0" marL="457200" marR="0" rtl="0" algn="l">
              <a:spcBef>
                <a:spcPts val="400"/>
              </a:spcBef>
              <a:spcAft>
                <a:spcPts val="0"/>
              </a:spcAft>
              <a:buClr>
                <a:srgbClr val="034694"/>
              </a:buClr>
              <a:buSzPts val="2000"/>
              <a:buFont typeface="Arial"/>
              <a:buNone/>
              <a:defRPr b="1" i="0" sz="2000" u="none" cap="none" strike="noStrike">
                <a:solidFill>
                  <a:srgbClr val="034694"/>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2" name="Google Shape;92;p20"/>
          <p:cNvSpPr/>
          <p:nvPr>
            <p:ph idx="5" type="pic"/>
          </p:nvPr>
        </p:nvSpPr>
        <p:spPr>
          <a:xfrm>
            <a:off x="6516217" y="849600"/>
            <a:ext cx="2627783" cy="3769200"/>
          </a:xfrm>
          <a:prstGeom prst="rect">
            <a:avLst/>
          </a:prstGeom>
          <a:solidFill>
            <a:srgbClr val="D8D8D8"/>
          </a:solidFill>
          <a:ln>
            <a:noFill/>
          </a:ln>
        </p:spPr>
      </p:sp>
      <p:sp>
        <p:nvSpPr>
          <p:cNvPr id="93" name="Google Shape;93;p20"/>
          <p:cNvSpPr txBox="1"/>
          <p:nvPr>
            <p:ph idx="6" type="body"/>
          </p:nvPr>
        </p:nvSpPr>
        <p:spPr>
          <a:xfrm>
            <a:off x="290513" y="4443959"/>
            <a:ext cx="8562975" cy="144016"/>
          </a:xfrm>
          <a:prstGeom prst="rect">
            <a:avLst/>
          </a:prstGeom>
          <a:noFill/>
          <a:ln>
            <a:noFill/>
          </a:ln>
        </p:spPr>
        <p:txBody>
          <a:bodyPr anchorCtr="0" anchor="b" bIns="0" lIns="0" spcFirstLastPara="1" rIns="0" wrap="square" tIns="0">
            <a:noAutofit/>
          </a:bodyPr>
          <a:lstStyle>
            <a:lvl1pPr indent="-228600" lvl="0" marL="457200" marR="0" rtl="0" algn="l">
              <a:spcBef>
                <a:spcPts val="0"/>
              </a:spcBef>
              <a:spcAft>
                <a:spcPts val="0"/>
              </a:spcAft>
              <a:buClr>
                <a:srgbClr val="7C7C81"/>
              </a:buClr>
              <a:buSzPts val="700"/>
              <a:buFont typeface="Arial"/>
              <a:buNone/>
              <a:defRPr b="0" i="0" sz="700" u="none" cap="none" strike="noStrike">
                <a:solidFill>
                  <a:srgbClr val="7C7C81"/>
                </a:solidFill>
                <a:latin typeface="Arial"/>
                <a:ea typeface="Arial"/>
                <a:cs typeface="Arial"/>
                <a:sym typeface="Arial"/>
              </a:defRPr>
            </a:lvl1pPr>
            <a:lvl2pPr indent="-304800" lvl="1" marL="9144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2pPr>
            <a:lvl3pPr indent="-304800" lvl="2" marL="13716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3pPr>
            <a:lvl4pPr indent="-298450" lvl="3" marL="1828800" marR="0" rtl="0" algn="l">
              <a:spcBef>
                <a:spcPts val="200"/>
              </a:spcBef>
              <a:spcAft>
                <a:spcPts val="0"/>
              </a:spcAft>
              <a:buClr>
                <a:srgbClr val="7C7C81"/>
              </a:buClr>
              <a:buSzPts val="1100"/>
              <a:buFont typeface="Arial"/>
              <a:buChar char="–"/>
              <a:defRPr b="0" i="0" sz="1100" u="none" cap="none" strike="noStrike">
                <a:solidFill>
                  <a:srgbClr val="7C7C81"/>
                </a:solidFill>
                <a:latin typeface="Arial"/>
                <a:ea typeface="Arial"/>
                <a:cs typeface="Arial"/>
                <a:sym typeface="Arial"/>
              </a:defRPr>
            </a:lvl4pPr>
            <a:lvl5pPr indent="-298450" lvl="4" marL="2286000" marR="0" rtl="0" algn="l">
              <a:spcBef>
                <a:spcPts val="200"/>
              </a:spcBef>
              <a:spcAft>
                <a:spcPts val="0"/>
              </a:spcAft>
              <a:buClr>
                <a:srgbClr val="7C7C81"/>
              </a:buClr>
              <a:buSzPts val="1100"/>
              <a:buFont typeface="Arial"/>
              <a:buChar char="»"/>
              <a:defRPr b="0" i="0" sz="1100" u="none" cap="none" strike="noStrike">
                <a:solidFill>
                  <a:srgbClr val="7C7C8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cxnSp>
        <p:nvCxnSpPr>
          <p:cNvPr id="94" name="Google Shape;94;p20"/>
          <p:cNvCxnSpPr/>
          <p:nvPr/>
        </p:nvCxnSpPr>
        <p:spPr>
          <a:xfrm>
            <a:off x="0" y="4622400"/>
            <a:ext cx="9144000" cy="0"/>
          </a:xfrm>
          <a:prstGeom prst="straightConnector1">
            <a:avLst/>
          </a:prstGeom>
          <a:noFill/>
          <a:ln cap="flat" cmpd="sng" w="12700">
            <a:solidFill>
              <a:srgbClr val="034694"/>
            </a:solidFill>
            <a:prstDash val="solid"/>
            <a:round/>
            <a:headEnd len="sm" w="sm" type="none"/>
            <a:tailEnd len="sm" w="sm" type="none"/>
          </a:ln>
        </p:spPr>
      </p:cxnSp>
      <p:cxnSp>
        <p:nvCxnSpPr>
          <p:cNvPr id="95" name="Google Shape;95;p20"/>
          <p:cNvCxnSpPr/>
          <p:nvPr/>
        </p:nvCxnSpPr>
        <p:spPr>
          <a:xfrm>
            <a:off x="0" y="828000"/>
            <a:ext cx="9144000" cy="0"/>
          </a:xfrm>
          <a:prstGeom prst="straightConnector1">
            <a:avLst/>
          </a:prstGeom>
          <a:noFill/>
          <a:ln cap="flat" cmpd="sng" w="38100">
            <a:solidFill>
              <a:srgbClr val="034694"/>
            </a:solidFill>
            <a:prstDash val="solid"/>
            <a:round/>
            <a:headEnd len="sm" w="sm" type="none"/>
            <a:tailEnd len="sm" w="sm" type="none"/>
          </a:ln>
        </p:spPr>
      </p:cxnSp>
      <p:pic>
        <p:nvPicPr>
          <p:cNvPr id="96" name="Google Shape;96;p20"/>
          <p:cNvPicPr preferRelativeResize="0"/>
          <p:nvPr/>
        </p:nvPicPr>
        <p:blipFill rotWithShape="1">
          <a:blip r:embed="rId2">
            <a:alphaModFix/>
          </a:blip>
          <a:srcRect b="0" l="0" r="0" t="0"/>
          <a:stretch/>
        </p:blipFill>
        <p:spPr>
          <a:xfrm>
            <a:off x="745898" y="4696617"/>
            <a:ext cx="1468542" cy="36713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 2 column on white">
  <p:cSld name="02A - 2 column on white">
    <p:bg>
      <p:bgPr>
        <a:solidFill>
          <a:schemeClr val="lt1"/>
        </a:solidFill>
      </p:bgPr>
    </p:bg>
    <p:spTree>
      <p:nvGrpSpPr>
        <p:cNvPr id="97" name="Shape 97"/>
        <p:cNvGrpSpPr/>
        <p:nvPr/>
      </p:nvGrpSpPr>
      <p:grpSpPr>
        <a:xfrm>
          <a:off x="0" y="0"/>
          <a:ext cx="0" cy="0"/>
          <a:chOff x="0" y="0"/>
          <a:chExt cx="0" cy="0"/>
        </a:xfrm>
      </p:grpSpPr>
      <p:sp>
        <p:nvSpPr>
          <p:cNvPr id="98" name="Google Shape;98;p21"/>
          <p:cNvSpPr txBox="1"/>
          <p:nvPr>
            <p:ph idx="1" type="body"/>
          </p:nvPr>
        </p:nvSpPr>
        <p:spPr>
          <a:xfrm>
            <a:off x="288355" y="987575"/>
            <a:ext cx="4203846" cy="195262"/>
          </a:xfrm>
          <a:prstGeom prst="rect">
            <a:avLst/>
          </a:prstGeom>
          <a:noFill/>
          <a:ln>
            <a:noFill/>
          </a:ln>
        </p:spPr>
        <p:txBody>
          <a:bodyPr anchorCtr="0" anchor="t" bIns="0" lIns="0" spcFirstLastPara="1" rIns="0" wrap="square" tIns="0">
            <a:normAutofit/>
          </a:bodyPr>
          <a:lstStyle>
            <a:lvl1pPr indent="-228600" lvl="0" marL="457200" marR="0" rtl="0" algn="l">
              <a:spcBef>
                <a:spcPts val="300"/>
              </a:spcBef>
              <a:spcAft>
                <a:spcPts val="0"/>
              </a:spcAft>
              <a:buClr>
                <a:srgbClr val="034694"/>
              </a:buClr>
              <a:buSzPts val="1400"/>
              <a:buFont typeface="Arial"/>
              <a:buNone/>
              <a:defRPr b="1" i="0" sz="1400" u="none" cap="none" strike="noStrike">
                <a:solidFill>
                  <a:srgbClr val="034694"/>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9" name="Google Shape;99;p21"/>
          <p:cNvSpPr txBox="1"/>
          <p:nvPr>
            <p:ph idx="2" type="body"/>
          </p:nvPr>
        </p:nvSpPr>
        <p:spPr>
          <a:xfrm>
            <a:off x="4635716" y="987575"/>
            <a:ext cx="4208619" cy="195262"/>
          </a:xfrm>
          <a:prstGeom prst="rect">
            <a:avLst/>
          </a:prstGeom>
          <a:noFill/>
          <a:ln>
            <a:noFill/>
          </a:ln>
        </p:spPr>
        <p:txBody>
          <a:bodyPr anchorCtr="0" anchor="t" bIns="0" lIns="0" spcFirstLastPara="1" rIns="0" wrap="square" tIns="0">
            <a:normAutofit/>
          </a:bodyPr>
          <a:lstStyle>
            <a:lvl1pPr indent="-228600" lvl="0" marL="457200" marR="0" rtl="0" algn="l">
              <a:spcBef>
                <a:spcPts val="300"/>
              </a:spcBef>
              <a:spcAft>
                <a:spcPts val="0"/>
              </a:spcAft>
              <a:buClr>
                <a:srgbClr val="034694"/>
              </a:buClr>
              <a:buSzPts val="1400"/>
              <a:buFont typeface="Arial"/>
              <a:buNone/>
              <a:defRPr b="1" i="0" sz="1400" u="none" cap="none" strike="noStrike">
                <a:solidFill>
                  <a:srgbClr val="034694"/>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0" name="Google Shape;100;p21"/>
          <p:cNvSpPr txBox="1"/>
          <p:nvPr>
            <p:ph idx="12" type="sldNum"/>
          </p:nvPr>
        </p:nvSpPr>
        <p:spPr>
          <a:xfrm>
            <a:off x="8853488" y="4776599"/>
            <a:ext cx="230093" cy="208430"/>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800" u="none" cap="none" strike="noStrike">
                <a:solidFill>
                  <a:srgbClr val="7C7C81"/>
                </a:solidFill>
                <a:latin typeface="Arial"/>
                <a:ea typeface="Arial"/>
                <a:cs typeface="Arial"/>
                <a:sym typeface="Arial"/>
              </a:defRPr>
            </a:lvl1pPr>
            <a:lvl2pPr indent="0" lvl="1" marL="0" marR="0" rtl="0" algn="r">
              <a:spcBef>
                <a:spcPts val="0"/>
              </a:spcBef>
              <a:buNone/>
              <a:defRPr b="0" i="0" sz="800" u="none" cap="none" strike="noStrike">
                <a:solidFill>
                  <a:srgbClr val="7C7C81"/>
                </a:solidFill>
                <a:latin typeface="Arial"/>
                <a:ea typeface="Arial"/>
                <a:cs typeface="Arial"/>
                <a:sym typeface="Arial"/>
              </a:defRPr>
            </a:lvl2pPr>
            <a:lvl3pPr indent="0" lvl="2" marL="0" marR="0" rtl="0" algn="r">
              <a:spcBef>
                <a:spcPts val="0"/>
              </a:spcBef>
              <a:buNone/>
              <a:defRPr b="0" i="0" sz="800" u="none" cap="none" strike="noStrike">
                <a:solidFill>
                  <a:srgbClr val="7C7C81"/>
                </a:solidFill>
                <a:latin typeface="Arial"/>
                <a:ea typeface="Arial"/>
                <a:cs typeface="Arial"/>
                <a:sym typeface="Arial"/>
              </a:defRPr>
            </a:lvl3pPr>
            <a:lvl4pPr indent="0" lvl="3" marL="0" marR="0" rtl="0" algn="r">
              <a:spcBef>
                <a:spcPts val="0"/>
              </a:spcBef>
              <a:buNone/>
              <a:defRPr b="0" i="0" sz="800" u="none" cap="none" strike="noStrike">
                <a:solidFill>
                  <a:srgbClr val="7C7C81"/>
                </a:solidFill>
                <a:latin typeface="Arial"/>
                <a:ea typeface="Arial"/>
                <a:cs typeface="Arial"/>
                <a:sym typeface="Arial"/>
              </a:defRPr>
            </a:lvl4pPr>
            <a:lvl5pPr indent="0" lvl="4" marL="0" marR="0" rtl="0" algn="r">
              <a:spcBef>
                <a:spcPts val="0"/>
              </a:spcBef>
              <a:buNone/>
              <a:defRPr b="0" i="0" sz="800" u="none" cap="none" strike="noStrike">
                <a:solidFill>
                  <a:srgbClr val="7C7C81"/>
                </a:solidFill>
                <a:latin typeface="Arial"/>
                <a:ea typeface="Arial"/>
                <a:cs typeface="Arial"/>
                <a:sym typeface="Arial"/>
              </a:defRPr>
            </a:lvl5pPr>
            <a:lvl6pPr indent="0" lvl="5" marL="0" marR="0" rtl="0" algn="r">
              <a:spcBef>
                <a:spcPts val="0"/>
              </a:spcBef>
              <a:buNone/>
              <a:defRPr b="0" i="0" sz="800" u="none" cap="none" strike="noStrike">
                <a:solidFill>
                  <a:srgbClr val="7C7C81"/>
                </a:solidFill>
                <a:latin typeface="Arial"/>
                <a:ea typeface="Arial"/>
                <a:cs typeface="Arial"/>
                <a:sym typeface="Arial"/>
              </a:defRPr>
            </a:lvl6pPr>
            <a:lvl7pPr indent="0" lvl="6" marL="0" marR="0" rtl="0" algn="r">
              <a:spcBef>
                <a:spcPts val="0"/>
              </a:spcBef>
              <a:buNone/>
              <a:defRPr b="0" i="0" sz="800" u="none" cap="none" strike="noStrike">
                <a:solidFill>
                  <a:srgbClr val="7C7C81"/>
                </a:solidFill>
                <a:latin typeface="Arial"/>
                <a:ea typeface="Arial"/>
                <a:cs typeface="Arial"/>
                <a:sym typeface="Arial"/>
              </a:defRPr>
            </a:lvl7pPr>
            <a:lvl8pPr indent="0" lvl="7" marL="0" marR="0" rtl="0" algn="r">
              <a:spcBef>
                <a:spcPts val="0"/>
              </a:spcBef>
              <a:buNone/>
              <a:defRPr b="0" i="0" sz="800" u="none" cap="none" strike="noStrike">
                <a:solidFill>
                  <a:srgbClr val="7C7C81"/>
                </a:solidFill>
                <a:latin typeface="Arial"/>
                <a:ea typeface="Arial"/>
                <a:cs typeface="Arial"/>
                <a:sym typeface="Arial"/>
              </a:defRPr>
            </a:lvl8pPr>
            <a:lvl9pPr indent="0" lvl="8" marL="0" marR="0" rtl="0" algn="r">
              <a:spcBef>
                <a:spcPts val="0"/>
              </a:spcBef>
              <a:buNone/>
              <a:defRPr b="0" i="0" sz="800" u="none" cap="none" strike="noStrike">
                <a:solidFill>
                  <a:srgbClr val="7C7C8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21"/>
          <p:cNvSpPr txBox="1"/>
          <p:nvPr>
            <p:ph idx="3" type="body"/>
          </p:nvPr>
        </p:nvSpPr>
        <p:spPr>
          <a:xfrm>
            <a:off x="296148" y="431800"/>
            <a:ext cx="7527052" cy="203200"/>
          </a:xfrm>
          <a:prstGeom prst="rect">
            <a:avLst/>
          </a:prstGeom>
          <a:noFill/>
          <a:ln>
            <a:noFill/>
          </a:ln>
        </p:spPr>
        <p:txBody>
          <a:bodyPr anchorCtr="0" anchor="t" bIns="0" lIns="0" spcFirstLastPara="1" rIns="0" wrap="square" tIns="0">
            <a:noAutofit/>
          </a:bodyPr>
          <a:lstStyle>
            <a:lvl1pPr indent="-228600" lvl="0" marL="457200" marR="0" rtl="0" algn="l">
              <a:spcBef>
                <a:spcPts val="300"/>
              </a:spcBef>
              <a:spcAft>
                <a:spcPts val="0"/>
              </a:spcAft>
              <a:buClr>
                <a:srgbClr val="0D0D0D"/>
              </a:buClr>
              <a:buSzPts val="1500"/>
              <a:buFont typeface="Arial"/>
              <a:buNone/>
              <a:defRPr b="0" i="0" sz="1500" u="none" cap="none" strike="noStrike">
                <a:solidFill>
                  <a:srgbClr val="0D0D0D"/>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2" name="Google Shape;102;p21"/>
          <p:cNvSpPr txBox="1"/>
          <p:nvPr>
            <p:ph idx="4" type="body"/>
          </p:nvPr>
        </p:nvSpPr>
        <p:spPr>
          <a:xfrm>
            <a:off x="290513" y="123478"/>
            <a:ext cx="7527052" cy="356518"/>
          </a:xfrm>
          <a:prstGeom prst="rect">
            <a:avLst/>
          </a:prstGeom>
          <a:noFill/>
          <a:ln>
            <a:noFill/>
          </a:ln>
        </p:spPr>
        <p:txBody>
          <a:bodyPr anchorCtr="0" anchor="t" bIns="0" lIns="0" spcFirstLastPara="1" rIns="0" wrap="square" tIns="0">
            <a:noAutofit/>
          </a:bodyPr>
          <a:lstStyle>
            <a:lvl1pPr indent="-228600" lvl="0" marL="457200" marR="0" rtl="0" algn="l">
              <a:spcBef>
                <a:spcPts val="400"/>
              </a:spcBef>
              <a:spcAft>
                <a:spcPts val="0"/>
              </a:spcAft>
              <a:buClr>
                <a:srgbClr val="034694"/>
              </a:buClr>
              <a:buSzPts val="2000"/>
              <a:buFont typeface="Arial"/>
              <a:buNone/>
              <a:defRPr b="1" i="0" sz="2000" u="none" cap="none" strike="noStrike">
                <a:solidFill>
                  <a:srgbClr val="034694"/>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3" name="Google Shape;103;p21"/>
          <p:cNvSpPr txBox="1"/>
          <p:nvPr>
            <p:ph idx="5" type="body"/>
          </p:nvPr>
        </p:nvSpPr>
        <p:spPr>
          <a:xfrm>
            <a:off x="290513" y="4443959"/>
            <a:ext cx="8562975" cy="144016"/>
          </a:xfrm>
          <a:prstGeom prst="rect">
            <a:avLst/>
          </a:prstGeom>
          <a:noFill/>
          <a:ln>
            <a:noFill/>
          </a:ln>
        </p:spPr>
        <p:txBody>
          <a:bodyPr anchorCtr="0" anchor="b" bIns="0" lIns="0" spcFirstLastPara="1" rIns="0" wrap="square" tIns="0">
            <a:noAutofit/>
          </a:bodyPr>
          <a:lstStyle>
            <a:lvl1pPr indent="-228600" lvl="0" marL="457200" marR="0" rtl="0" algn="l">
              <a:spcBef>
                <a:spcPts val="0"/>
              </a:spcBef>
              <a:spcAft>
                <a:spcPts val="0"/>
              </a:spcAft>
              <a:buClr>
                <a:srgbClr val="7C7C81"/>
              </a:buClr>
              <a:buSzPts val="700"/>
              <a:buFont typeface="Arial"/>
              <a:buNone/>
              <a:defRPr b="0" i="0" sz="700" u="none" cap="none" strike="noStrike">
                <a:solidFill>
                  <a:srgbClr val="7C7C81"/>
                </a:solidFill>
                <a:latin typeface="Arial"/>
                <a:ea typeface="Arial"/>
                <a:cs typeface="Arial"/>
                <a:sym typeface="Arial"/>
              </a:defRPr>
            </a:lvl1pPr>
            <a:lvl2pPr indent="-304800" lvl="1" marL="9144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2pPr>
            <a:lvl3pPr indent="-304800" lvl="2" marL="13716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3pPr>
            <a:lvl4pPr indent="-298450" lvl="3" marL="1828800" marR="0" rtl="0" algn="l">
              <a:spcBef>
                <a:spcPts val="200"/>
              </a:spcBef>
              <a:spcAft>
                <a:spcPts val="0"/>
              </a:spcAft>
              <a:buClr>
                <a:srgbClr val="7C7C81"/>
              </a:buClr>
              <a:buSzPts val="1100"/>
              <a:buFont typeface="Arial"/>
              <a:buChar char="–"/>
              <a:defRPr b="0" i="0" sz="1100" u="none" cap="none" strike="noStrike">
                <a:solidFill>
                  <a:srgbClr val="7C7C81"/>
                </a:solidFill>
                <a:latin typeface="Arial"/>
                <a:ea typeface="Arial"/>
                <a:cs typeface="Arial"/>
                <a:sym typeface="Arial"/>
              </a:defRPr>
            </a:lvl4pPr>
            <a:lvl5pPr indent="-298450" lvl="4" marL="2286000" marR="0" rtl="0" algn="l">
              <a:spcBef>
                <a:spcPts val="200"/>
              </a:spcBef>
              <a:spcAft>
                <a:spcPts val="0"/>
              </a:spcAft>
              <a:buClr>
                <a:srgbClr val="7C7C81"/>
              </a:buClr>
              <a:buSzPts val="1100"/>
              <a:buFont typeface="Arial"/>
              <a:buChar char="»"/>
              <a:defRPr b="0" i="0" sz="1100" u="none" cap="none" strike="noStrike">
                <a:solidFill>
                  <a:srgbClr val="7C7C8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4" name="Google Shape;104;p21"/>
          <p:cNvSpPr txBox="1"/>
          <p:nvPr>
            <p:ph idx="6" type="body"/>
          </p:nvPr>
        </p:nvSpPr>
        <p:spPr>
          <a:xfrm>
            <a:off x="288356" y="1275606"/>
            <a:ext cx="4203846" cy="3168352"/>
          </a:xfrm>
          <a:prstGeom prst="rect">
            <a:avLst/>
          </a:prstGeom>
          <a:noFill/>
          <a:ln>
            <a:noFill/>
          </a:ln>
        </p:spPr>
        <p:txBody>
          <a:bodyPr anchorCtr="0" anchor="t" bIns="0" lIns="0" spcFirstLastPara="1" rIns="0" wrap="square" tIns="0">
            <a:noAutofit/>
          </a:bodyPr>
          <a:lstStyle>
            <a:lvl1pPr indent="-304800" lvl="0" marL="457200" marR="0" rtl="0" algn="l">
              <a:spcBef>
                <a:spcPts val="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1pPr>
            <a:lvl2pPr indent="-304800" lvl="1" marL="9144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2pPr>
            <a:lvl3pPr indent="-304800" lvl="2" marL="13716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3pPr>
            <a:lvl4pPr indent="-304800" lvl="3" marL="18288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4pPr>
            <a:lvl5pPr indent="-304800" lvl="4" marL="22860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5" name="Google Shape;105;p21"/>
          <p:cNvSpPr txBox="1"/>
          <p:nvPr>
            <p:ph idx="7" type="body"/>
          </p:nvPr>
        </p:nvSpPr>
        <p:spPr>
          <a:xfrm>
            <a:off x="4635716" y="1275606"/>
            <a:ext cx="4203846" cy="3168352"/>
          </a:xfrm>
          <a:prstGeom prst="rect">
            <a:avLst/>
          </a:prstGeom>
          <a:noFill/>
          <a:ln>
            <a:noFill/>
          </a:ln>
        </p:spPr>
        <p:txBody>
          <a:bodyPr anchorCtr="0" anchor="t" bIns="0" lIns="0" spcFirstLastPara="1" rIns="0" wrap="square" tIns="0">
            <a:noAutofit/>
          </a:bodyPr>
          <a:lstStyle>
            <a:lvl1pPr indent="-304800" lvl="0" marL="457200" marR="0" rtl="0" algn="l">
              <a:spcBef>
                <a:spcPts val="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1pPr>
            <a:lvl2pPr indent="-304800" lvl="1" marL="9144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2pPr>
            <a:lvl3pPr indent="-304800" lvl="2" marL="13716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3pPr>
            <a:lvl4pPr indent="-304800" lvl="3" marL="18288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4pPr>
            <a:lvl5pPr indent="-304800" lvl="4" marL="22860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cxnSp>
        <p:nvCxnSpPr>
          <p:cNvPr id="106" name="Google Shape;106;p21"/>
          <p:cNvCxnSpPr/>
          <p:nvPr/>
        </p:nvCxnSpPr>
        <p:spPr>
          <a:xfrm>
            <a:off x="0" y="4622400"/>
            <a:ext cx="9144000" cy="0"/>
          </a:xfrm>
          <a:prstGeom prst="straightConnector1">
            <a:avLst/>
          </a:prstGeom>
          <a:noFill/>
          <a:ln cap="flat" cmpd="sng" w="12700">
            <a:solidFill>
              <a:srgbClr val="034694"/>
            </a:solidFill>
            <a:prstDash val="solid"/>
            <a:round/>
            <a:headEnd len="sm" w="sm" type="none"/>
            <a:tailEnd len="sm" w="sm" type="none"/>
          </a:ln>
        </p:spPr>
      </p:cxnSp>
      <p:cxnSp>
        <p:nvCxnSpPr>
          <p:cNvPr id="107" name="Google Shape;107;p21"/>
          <p:cNvCxnSpPr/>
          <p:nvPr/>
        </p:nvCxnSpPr>
        <p:spPr>
          <a:xfrm>
            <a:off x="0" y="828000"/>
            <a:ext cx="9144000" cy="0"/>
          </a:xfrm>
          <a:prstGeom prst="straightConnector1">
            <a:avLst/>
          </a:prstGeom>
          <a:noFill/>
          <a:ln cap="flat" cmpd="sng" w="38100">
            <a:solidFill>
              <a:srgbClr val="034694"/>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02A - 2 column on white">
  <p:cSld name="1_02A - 2 column on white">
    <p:bg>
      <p:bgPr>
        <a:solidFill>
          <a:schemeClr val="lt1"/>
        </a:solidFill>
      </p:bgPr>
    </p:bg>
    <p:spTree>
      <p:nvGrpSpPr>
        <p:cNvPr id="108" name="Shape 108"/>
        <p:cNvGrpSpPr/>
        <p:nvPr/>
      </p:nvGrpSpPr>
      <p:grpSpPr>
        <a:xfrm>
          <a:off x="0" y="0"/>
          <a:ext cx="0" cy="0"/>
          <a:chOff x="0" y="0"/>
          <a:chExt cx="0" cy="0"/>
        </a:xfrm>
      </p:grpSpPr>
      <p:sp>
        <p:nvSpPr>
          <p:cNvPr id="109" name="Google Shape;109;p22"/>
          <p:cNvSpPr txBox="1"/>
          <p:nvPr>
            <p:ph idx="12" type="sldNum"/>
          </p:nvPr>
        </p:nvSpPr>
        <p:spPr>
          <a:xfrm>
            <a:off x="8853488" y="4776599"/>
            <a:ext cx="230093" cy="208430"/>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800" u="none" cap="none" strike="noStrike">
                <a:solidFill>
                  <a:srgbClr val="7C7C81"/>
                </a:solidFill>
                <a:latin typeface="Arial"/>
                <a:ea typeface="Arial"/>
                <a:cs typeface="Arial"/>
                <a:sym typeface="Arial"/>
              </a:defRPr>
            </a:lvl1pPr>
            <a:lvl2pPr indent="0" lvl="1" marL="0" marR="0" rtl="0" algn="r">
              <a:spcBef>
                <a:spcPts val="0"/>
              </a:spcBef>
              <a:buNone/>
              <a:defRPr b="0" i="0" sz="800" u="none" cap="none" strike="noStrike">
                <a:solidFill>
                  <a:srgbClr val="7C7C81"/>
                </a:solidFill>
                <a:latin typeface="Arial"/>
                <a:ea typeface="Arial"/>
                <a:cs typeface="Arial"/>
                <a:sym typeface="Arial"/>
              </a:defRPr>
            </a:lvl2pPr>
            <a:lvl3pPr indent="0" lvl="2" marL="0" marR="0" rtl="0" algn="r">
              <a:spcBef>
                <a:spcPts val="0"/>
              </a:spcBef>
              <a:buNone/>
              <a:defRPr b="0" i="0" sz="800" u="none" cap="none" strike="noStrike">
                <a:solidFill>
                  <a:srgbClr val="7C7C81"/>
                </a:solidFill>
                <a:latin typeface="Arial"/>
                <a:ea typeface="Arial"/>
                <a:cs typeface="Arial"/>
                <a:sym typeface="Arial"/>
              </a:defRPr>
            </a:lvl3pPr>
            <a:lvl4pPr indent="0" lvl="3" marL="0" marR="0" rtl="0" algn="r">
              <a:spcBef>
                <a:spcPts val="0"/>
              </a:spcBef>
              <a:buNone/>
              <a:defRPr b="0" i="0" sz="800" u="none" cap="none" strike="noStrike">
                <a:solidFill>
                  <a:srgbClr val="7C7C81"/>
                </a:solidFill>
                <a:latin typeface="Arial"/>
                <a:ea typeface="Arial"/>
                <a:cs typeface="Arial"/>
                <a:sym typeface="Arial"/>
              </a:defRPr>
            </a:lvl4pPr>
            <a:lvl5pPr indent="0" lvl="4" marL="0" marR="0" rtl="0" algn="r">
              <a:spcBef>
                <a:spcPts val="0"/>
              </a:spcBef>
              <a:buNone/>
              <a:defRPr b="0" i="0" sz="800" u="none" cap="none" strike="noStrike">
                <a:solidFill>
                  <a:srgbClr val="7C7C81"/>
                </a:solidFill>
                <a:latin typeface="Arial"/>
                <a:ea typeface="Arial"/>
                <a:cs typeface="Arial"/>
                <a:sym typeface="Arial"/>
              </a:defRPr>
            </a:lvl5pPr>
            <a:lvl6pPr indent="0" lvl="5" marL="0" marR="0" rtl="0" algn="r">
              <a:spcBef>
                <a:spcPts val="0"/>
              </a:spcBef>
              <a:buNone/>
              <a:defRPr b="0" i="0" sz="800" u="none" cap="none" strike="noStrike">
                <a:solidFill>
                  <a:srgbClr val="7C7C81"/>
                </a:solidFill>
                <a:latin typeface="Arial"/>
                <a:ea typeface="Arial"/>
                <a:cs typeface="Arial"/>
                <a:sym typeface="Arial"/>
              </a:defRPr>
            </a:lvl6pPr>
            <a:lvl7pPr indent="0" lvl="6" marL="0" marR="0" rtl="0" algn="r">
              <a:spcBef>
                <a:spcPts val="0"/>
              </a:spcBef>
              <a:buNone/>
              <a:defRPr b="0" i="0" sz="800" u="none" cap="none" strike="noStrike">
                <a:solidFill>
                  <a:srgbClr val="7C7C81"/>
                </a:solidFill>
                <a:latin typeface="Arial"/>
                <a:ea typeface="Arial"/>
                <a:cs typeface="Arial"/>
                <a:sym typeface="Arial"/>
              </a:defRPr>
            </a:lvl7pPr>
            <a:lvl8pPr indent="0" lvl="7" marL="0" marR="0" rtl="0" algn="r">
              <a:spcBef>
                <a:spcPts val="0"/>
              </a:spcBef>
              <a:buNone/>
              <a:defRPr b="0" i="0" sz="800" u="none" cap="none" strike="noStrike">
                <a:solidFill>
                  <a:srgbClr val="7C7C81"/>
                </a:solidFill>
                <a:latin typeface="Arial"/>
                <a:ea typeface="Arial"/>
                <a:cs typeface="Arial"/>
                <a:sym typeface="Arial"/>
              </a:defRPr>
            </a:lvl8pPr>
            <a:lvl9pPr indent="0" lvl="8" marL="0" marR="0" rtl="0" algn="r">
              <a:spcBef>
                <a:spcPts val="0"/>
              </a:spcBef>
              <a:buNone/>
              <a:defRPr b="0" i="0" sz="800" u="none" cap="none" strike="noStrike">
                <a:solidFill>
                  <a:srgbClr val="7C7C8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10" name="Google Shape;110;p22"/>
          <p:cNvSpPr txBox="1"/>
          <p:nvPr>
            <p:ph idx="1" type="body"/>
          </p:nvPr>
        </p:nvSpPr>
        <p:spPr>
          <a:xfrm>
            <a:off x="296148" y="431800"/>
            <a:ext cx="7527052" cy="203200"/>
          </a:xfrm>
          <a:prstGeom prst="rect">
            <a:avLst/>
          </a:prstGeom>
          <a:noFill/>
          <a:ln>
            <a:noFill/>
          </a:ln>
        </p:spPr>
        <p:txBody>
          <a:bodyPr anchorCtr="0" anchor="t" bIns="0" lIns="0" spcFirstLastPara="1" rIns="0" wrap="square" tIns="0">
            <a:noAutofit/>
          </a:bodyPr>
          <a:lstStyle>
            <a:lvl1pPr indent="-228600" lvl="0" marL="457200" marR="0" rtl="0" algn="l">
              <a:spcBef>
                <a:spcPts val="300"/>
              </a:spcBef>
              <a:spcAft>
                <a:spcPts val="0"/>
              </a:spcAft>
              <a:buClr>
                <a:srgbClr val="0D0D0D"/>
              </a:buClr>
              <a:buSzPts val="1500"/>
              <a:buFont typeface="Arial"/>
              <a:buNone/>
              <a:defRPr b="0" i="0" sz="1500" u="none" cap="none" strike="noStrike">
                <a:solidFill>
                  <a:srgbClr val="0D0D0D"/>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11" name="Google Shape;111;p22"/>
          <p:cNvSpPr txBox="1"/>
          <p:nvPr>
            <p:ph idx="2" type="body"/>
          </p:nvPr>
        </p:nvSpPr>
        <p:spPr>
          <a:xfrm>
            <a:off x="290513" y="123478"/>
            <a:ext cx="7527052" cy="356518"/>
          </a:xfrm>
          <a:prstGeom prst="rect">
            <a:avLst/>
          </a:prstGeom>
          <a:noFill/>
          <a:ln>
            <a:noFill/>
          </a:ln>
        </p:spPr>
        <p:txBody>
          <a:bodyPr anchorCtr="0" anchor="t" bIns="0" lIns="0" spcFirstLastPara="1" rIns="0" wrap="square" tIns="0">
            <a:noAutofit/>
          </a:bodyPr>
          <a:lstStyle>
            <a:lvl1pPr indent="-228600" lvl="0" marL="457200" marR="0" rtl="0" algn="l">
              <a:spcBef>
                <a:spcPts val="400"/>
              </a:spcBef>
              <a:spcAft>
                <a:spcPts val="0"/>
              </a:spcAft>
              <a:buClr>
                <a:srgbClr val="034694"/>
              </a:buClr>
              <a:buSzPts val="2000"/>
              <a:buFont typeface="Arial"/>
              <a:buNone/>
              <a:defRPr b="1" i="0" sz="2000" u="none" cap="none" strike="noStrike">
                <a:solidFill>
                  <a:srgbClr val="034694"/>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12" name="Google Shape;112;p22"/>
          <p:cNvSpPr txBox="1"/>
          <p:nvPr>
            <p:ph idx="3" type="body"/>
          </p:nvPr>
        </p:nvSpPr>
        <p:spPr>
          <a:xfrm>
            <a:off x="290513" y="4443959"/>
            <a:ext cx="8562975" cy="144016"/>
          </a:xfrm>
          <a:prstGeom prst="rect">
            <a:avLst/>
          </a:prstGeom>
          <a:noFill/>
          <a:ln>
            <a:noFill/>
          </a:ln>
        </p:spPr>
        <p:txBody>
          <a:bodyPr anchorCtr="0" anchor="b" bIns="0" lIns="0" spcFirstLastPara="1" rIns="0" wrap="square" tIns="0">
            <a:noAutofit/>
          </a:bodyPr>
          <a:lstStyle>
            <a:lvl1pPr indent="-228600" lvl="0" marL="457200" marR="0" rtl="0" algn="l">
              <a:spcBef>
                <a:spcPts val="0"/>
              </a:spcBef>
              <a:spcAft>
                <a:spcPts val="0"/>
              </a:spcAft>
              <a:buClr>
                <a:srgbClr val="7C7C81"/>
              </a:buClr>
              <a:buSzPts val="700"/>
              <a:buFont typeface="Arial"/>
              <a:buNone/>
              <a:defRPr b="0" i="0" sz="700" u="none" cap="none" strike="noStrike">
                <a:solidFill>
                  <a:srgbClr val="7C7C81"/>
                </a:solidFill>
                <a:latin typeface="Arial"/>
                <a:ea typeface="Arial"/>
                <a:cs typeface="Arial"/>
                <a:sym typeface="Arial"/>
              </a:defRPr>
            </a:lvl1pPr>
            <a:lvl2pPr indent="-304800" lvl="1" marL="9144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2pPr>
            <a:lvl3pPr indent="-304800" lvl="2" marL="13716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3pPr>
            <a:lvl4pPr indent="-298450" lvl="3" marL="1828800" marR="0" rtl="0" algn="l">
              <a:spcBef>
                <a:spcPts val="200"/>
              </a:spcBef>
              <a:spcAft>
                <a:spcPts val="0"/>
              </a:spcAft>
              <a:buClr>
                <a:srgbClr val="7C7C81"/>
              </a:buClr>
              <a:buSzPts val="1100"/>
              <a:buFont typeface="Arial"/>
              <a:buChar char="–"/>
              <a:defRPr b="0" i="0" sz="1100" u="none" cap="none" strike="noStrike">
                <a:solidFill>
                  <a:srgbClr val="7C7C81"/>
                </a:solidFill>
                <a:latin typeface="Arial"/>
                <a:ea typeface="Arial"/>
                <a:cs typeface="Arial"/>
                <a:sym typeface="Arial"/>
              </a:defRPr>
            </a:lvl4pPr>
            <a:lvl5pPr indent="-298450" lvl="4" marL="2286000" marR="0" rtl="0" algn="l">
              <a:spcBef>
                <a:spcPts val="200"/>
              </a:spcBef>
              <a:spcAft>
                <a:spcPts val="0"/>
              </a:spcAft>
              <a:buClr>
                <a:srgbClr val="7C7C81"/>
              </a:buClr>
              <a:buSzPts val="1100"/>
              <a:buFont typeface="Arial"/>
              <a:buChar char="»"/>
              <a:defRPr b="0" i="0" sz="1100" u="none" cap="none" strike="noStrike">
                <a:solidFill>
                  <a:srgbClr val="7C7C8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13" name="Google Shape;113;p22"/>
          <p:cNvSpPr txBox="1"/>
          <p:nvPr>
            <p:ph idx="4" type="body"/>
          </p:nvPr>
        </p:nvSpPr>
        <p:spPr>
          <a:xfrm>
            <a:off x="288356" y="987574"/>
            <a:ext cx="4203846" cy="3456384"/>
          </a:xfrm>
          <a:prstGeom prst="rect">
            <a:avLst/>
          </a:prstGeom>
          <a:noFill/>
          <a:ln cap="flat" cmpd="sng" w="9525">
            <a:solidFill>
              <a:srgbClr val="034694"/>
            </a:solidFill>
            <a:prstDash val="solid"/>
            <a:round/>
            <a:headEnd len="sm" w="sm" type="none"/>
            <a:tailEnd len="sm" w="sm" type="none"/>
          </a:ln>
        </p:spPr>
        <p:txBody>
          <a:bodyPr anchorCtr="0" anchor="t" bIns="27000" lIns="27000" spcFirstLastPara="1" rIns="27000" wrap="square" tIns="27000">
            <a:noAutofit/>
          </a:bodyPr>
          <a:lstStyle>
            <a:lvl1pPr indent="-304800" lvl="0" marL="457200" marR="0" rtl="0" algn="l">
              <a:spcBef>
                <a:spcPts val="0"/>
              </a:spcBef>
              <a:spcAft>
                <a:spcPts val="0"/>
              </a:spcAft>
              <a:buClr>
                <a:srgbClr val="0D0D0D"/>
              </a:buClr>
              <a:buSzPts val="1200"/>
              <a:buFont typeface="Arial"/>
              <a:buChar char="•"/>
              <a:defRPr b="0" i="0" sz="1200" u="none" cap="none" strike="noStrike">
                <a:solidFill>
                  <a:srgbClr val="0D0D0D"/>
                </a:solidFill>
                <a:latin typeface="Arial"/>
                <a:ea typeface="Arial"/>
                <a:cs typeface="Arial"/>
                <a:sym typeface="Arial"/>
              </a:defRPr>
            </a:lvl1pPr>
            <a:lvl2pPr indent="-304800" lvl="1" marL="914400" marR="0" rtl="0" algn="l">
              <a:spcBef>
                <a:spcPts val="200"/>
              </a:spcBef>
              <a:spcAft>
                <a:spcPts val="0"/>
              </a:spcAft>
              <a:buClr>
                <a:srgbClr val="0D0D0D"/>
              </a:buClr>
              <a:buSzPts val="1200"/>
              <a:buFont typeface="Arial"/>
              <a:buChar char="–"/>
              <a:defRPr b="0" i="0" sz="1200" u="none" cap="none" strike="noStrike">
                <a:solidFill>
                  <a:srgbClr val="0D0D0D"/>
                </a:solidFill>
                <a:latin typeface="Arial"/>
                <a:ea typeface="Arial"/>
                <a:cs typeface="Arial"/>
                <a:sym typeface="Arial"/>
              </a:defRPr>
            </a:lvl2pPr>
            <a:lvl3pPr indent="-304800" lvl="2" marL="1371600" marR="0" rtl="0" algn="l">
              <a:spcBef>
                <a:spcPts val="200"/>
              </a:spcBef>
              <a:spcAft>
                <a:spcPts val="0"/>
              </a:spcAft>
              <a:buClr>
                <a:srgbClr val="0D0D0D"/>
              </a:buClr>
              <a:buSzPts val="1200"/>
              <a:buFont typeface="Arial"/>
              <a:buChar char="•"/>
              <a:defRPr b="0" i="0" sz="1200" u="none" cap="none" strike="noStrike">
                <a:solidFill>
                  <a:srgbClr val="0D0D0D"/>
                </a:solidFill>
                <a:latin typeface="Arial"/>
                <a:ea typeface="Arial"/>
                <a:cs typeface="Arial"/>
                <a:sym typeface="Arial"/>
              </a:defRPr>
            </a:lvl3pPr>
            <a:lvl4pPr indent="-304800" lvl="3" marL="1828800" marR="0" rtl="0" algn="l">
              <a:spcBef>
                <a:spcPts val="200"/>
              </a:spcBef>
              <a:spcAft>
                <a:spcPts val="0"/>
              </a:spcAft>
              <a:buClr>
                <a:srgbClr val="0D0D0D"/>
              </a:buClr>
              <a:buSzPts val="1200"/>
              <a:buFont typeface="Arial"/>
              <a:buChar char="–"/>
              <a:defRPr b="0" i="0" sz="1200" u="none" cap="none" strike="noStrike">
                <a:solidFill>
                  <a:srgbClr val="0D0D0D"/>
                </a:solidFill>
                <a:latin typeface="Arial"/>
                <a:ea typeface="Arial"/>
                <a:cs typeface="Arial"/>
                <a:sym typeface="Arial"/>
              </a:defRPr>
            </a:lvl4pPr>
            <a:lvl5pPr indent="-304800" lvl="4" marL="2286000" marR="0" rtl="0" algn="l">
              <a:spcBef>
                <a:spcPts val="200"/>
              </a:spcBef>
              <a:spcAft>
                <a:spcPts val="0"/>
              </a:spcAft>
              <a:buClr>
                <a:srgbClr val="0D0D0D"/>
              </a:buClr>
              <a:buSzPts val="1200"/>
              <a:buFont typeface="Arial"/>
              <a:buChar char="»"/>
              <a:defRPr b="0" i="0" sz="1200" u="none" cap="none" strike="noStrike">
                <a:solidFill>
                  <a:srgbClr val="0D0D0D"/>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14" name="Google Shape;114;p22"/>
          <p:cNvSpPr txBox="1"/>
          <p:nvPr>
            <p:ph idx="5" type="body"/>
          </p:nvPr>
        </p:nvSpPr>
        <p:spPr>
          <a:xfrm>
            <a:off x="4635716" y="987574"/>
            <a:ext cx="4203846" cy="3456384"/>
          </a:xfrm>
          <a:prstGeom prst="rect">
            <a:avLst/>
          </a:prstGeom>
          <a:noFill/>
          <a:ln cap="flat" cmpd="sng" w="9525">
            <a:solidFill>
              <a:srgbClr val="034694"/>
            </a:solidFill>
            <a:prstDash val="solid"/>
            <a:round/>
            <a:headEnd len="sm" w="sm" type="none"/>
            <a:tailEnd len="sm" w="sm" type="none"/>
          </a:ln>
        </p:spPr>
        <p:txBody>
          <a:bodyPr anchorCtr="0" anchor="t" bIns="27000" lIns="27000" spcFirstLastPara="1" rIns="27000" wrap="square" tIns="27000">
            <a:noAutofit/>
          </a:bodyPr>
          <a:lstStyle>
            <a:lvl1pPr indent="-304800" lvl="0" marL="457200" marR="0" rtl="0" algn="l">
              <a:spcBef>
                <a:spcPts val="0"/>
              </a:spcBef>
              <a:spcAft>
                <a:spcPts val="0"/>
              </a:spcAft>
              <a:buClr>
                <a:srgbClr val="0D0D0D"/>
              </a:buClr>
              <a:buSzPts val="1200"/>
              <a:buFont typeface="Arial"/>
              <a:buChar char="•"/>
              <a:defRPr b="0" i="0" sz="1200" u="none" cap="none" strike="noStrike">
                <a:solidFill>
                  <a:srgbClr val="0D0D0D"/>
                </a:solidFill>
                <a:latin typeface="Arial"/>
                <a:ea typeface="Arial"/>
                <a:cs typeface="Arial"/>
                <a:sym typeface="Arial"/>
              </a:defRPr>
            </a:lvl1pPr>
            <a:lvl2pPr indent="-304800" lvl="1" marL="914400" marR="0" rtl="0" algn="l">
              <a:spcBef>
                <a:spcPts val="200"/>
              </a:spcBef>
              <a:spcAft>
                <a:spcPts val="0"/>
              </a:spcAft>
              <a:buClr>
                <a:srgbClr val="0D0D0D"/>
              </a:buClr>
              <a:buSzPts val="1200"/>
              <a:buFont typeface="Arial"/>
              <a:buChar char="–"/>
              <a:defRPr b="0" i="0" sz="1200" u="none" cap="none" strike="noStrike">
                <a:solidFill>
                  <a:srgbClr val="0D0D0D"/>
                </a:solidFill>
                <a:latin typeface="Arial"/>
                <a:ea typeface="Arial"/>
                <a:cs typeface="Arial"/>
                <a:sym typeface="Arial"/>
              </a:defRPr>
            </a:lvl2pPr>
            <a:lvl3pPr indent="-304800" lvl="2" marL="1371600" marR="0" rtl="0" algn="l">
              <a:spcBef>
                <a:spcPts val="200"/>
              </a:spcBef>
              <a:spcAft>
                <a:spcPts val="0"/>
              </a:spcAft>
              <a:buClr>
                <a:srgbClr val="0D0D0D"/>
              </a:buClr>
              <a:buSzPts val="1200"/>
              <a:buFont typeface="Arial"/>
              <a:buChar char="•"/>
              <a:defRPr b="0" i="0" sz="1200" u="none" cap="none" strike="noStrike">
                <a:solidFill>
                  <a:srgbClr val="0D0D0D"/>
                </a:solidFill>
                <a:latin typeface="Arial"/>
                <a:ea typeface="Arial"/>
                <a:cs typeface="Arial"/>
                <a:sym typeface="Arial"/>
              </a:defRPr>
            </a:lvl3pPr>
            <a:lvl4pPr indent="-304800" lvl="3" marL="1828800" marR="0" rtl="0" algn="l">
              <a:spcBef>
                <a:spcPts val="200"/>
              </a:spcBef>
              <a:spcAft>
                <a:spcPts val="0"/>
              </a:spcAft>
              <a:buClr>
                <a:srgbClr val="0D0D0D"/>
              </a:buClr>
              <a:buSzPts val="1200"/>
              <a:buFont typeface="Arial"/>
              <a:buChar char="–"/>
              <a:defRPr b="0" i="0" sz="1200" u="none" cap="none" strike="noStrike">
                <a:solidFill>
                  <a:srgbClr val="0D0D0D"/>
                </a:solidFill>
                <a:latin typeface="Arial"/>
                <a:ea typeface="Arial"/>
                <a:cs typeface="Arial"/>
                <a:sym typeface="Arial"/>
              </a:defRPr>
            </a:lvl4pPr>
            <a:lvl5pPr indent="-304800" lvl="4" marL="2286000" marR="0" rtl="0" algn="l">
              <a:spcBef>
                <a:spcPts val="200"/>
              </a:spcBef>
              <a:spcAft>
                <a:spcPts val="0"/>
              </a:spcAft>
              <a:buClr>
                <a:srgbClr val="0D0D0D"/>
              </a:buClr>
              <a:buSzPts val="1200"/>
              <a:buFont typeface="Arial"/>
              <a:buChar char="»"/>
              <a:defRPr b="0" i="0" sz="1200" u="none" cap="none" strike="noStrike">
                <a:solidFill>
                  <a:srgbClr val="0D0D0D"/>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cxnSp>
        <p:nvCxnSpPr>
          <p:cNvPr id="115" name="Google Shape;115;p22"/>
          <p:cNvCxnSpPr/>
          <p:nvPr/>
        </p:nvCxnSpPr>
        <p:spPr>
          <a:xfrm>
            <a:off x="0" y="4622400"/>
            <a:ext cx="9144000" cy="0"/>
          </a:xfrm>
          <a:prstGeom prst="straightConnector1">
            <a:avLst/>
          </a:prstGeom>
          <a:noFill/>
          <a:ln cap="flat" cmpd="sng" w="12700">
            <a:solidFill>
              <a:srgbClr val="034694"/>
            </a:solidFill>
            <a:prstDash val="solid"/>
            <a:round/>
            <a:headEnd len="sm" w="sm" type="none"/>
            <a:tailEnd len="sm" w="sm" type="none"/>
          </a:ln>
        </p:spPr>
      </p:cxnSp>
      <p:cxnSp>
        <p:nvCxnSpPr>
          <p:cNvPr id="116" name="Google Shape;116;p22"/>
          <p:cNvCxnSpPr/>
          <p:nvPr/>
        </p:nvCxnSpPr>
        <p:spPr>
          <a:xfrm>
            <a:off x="0" y="828000"/>
            <a:ext cx="9144000" cy="0"/>
          </a:xfrm>
          <a:prstGeom prst="straightConnector1">
            <a:avLst/>
          </a:prstGeom>
          <a:noFill/>
          <a:ln cap="flat" cmpd="sng" w="38100">
            <a:solidFill>
              <a:srgbClr val="034694"/>
            </a:solidFill>
            <a:prstDash val="solid"/>
            <a:round/>
            <a:headEnd len="sm" w="sm" type="none"/>
            <a:tailEnd len="sm" w="sm"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 2 column with background image">
  <p:cSld name="02B - 2 column with background image">
    <p:bg>
      <p:bgPr>
        <a:solidFill>
          <a:schemeClr val="lt1"/>
        </a:solidFill>
      </p:bgPr>
    </p:bg>
    <p:spTree>
      <p:nvGrpSpPr>
        <p:cNvPr id="117" name="Shape 117"/>
        <p:cNvGrpSpPr/>
        <p:nvPr/>
      </p:nvGrpSpPr>
      <p:grpSpPr>
        <a:xfrm>
          <a:off x="0" y="0"/>
          <a:ext cx="0" cy="0"/>
          <a:chOff x="0" y="0"/>
          <a:chExt cx="0" cy="0"/>
        </a:xfrm>
      </p:grpSpPr>
      <p:sp>
        <p:nvSpPr>
          <p:cNvPr id="118" name="Google Shape;118;p23"/>
          <p:cNvSpPr/>
          <p:nvPr>
            <p:ph idx="2" type="pic"/>
          </p:nvPr>
        </p:nvSpPr>
        <p:spPr>
          <a:xfrm>
            <a:off x="1" y="849600"/>
            <a:ext cx="9143999" cy="3769200"/>
          </a:xfrm>
          <a:prstGeom prst="rect">
            <a:avLst/>
          </a:prstGeom>
          <a:solidFill>
            <a:srgbClr val="D8D8D8"/>
          </a:solidFill>
          <a:ln>
            <a:noFill/>
          </a:ln>
        </p:spPr>
      </p:sp>
      <p:sp>
        <p:nvSpPr>
          <p:cNvPr id="119" name="Google Shape;119;p23"/>
          <p:cNvSpPr txBox="1"/>
          <p:nvPr>
            <p:ph idx="1" type="body"/>
          </p:nvPr>
        </p:nvSpPr>
        <p:spPr>
          <a:xfrm>
            <a:off x="288355" y="987575"/>
            <a:ext cx="4203846" cy="195262"/>
          </a:xfrm>
          <a:prstGeom prst="rect">
            <a:avLst/>
          </a:prstGeom>
          <a:noFill/>
          <a:ln>
            <a:noFill/>
          </a:ln>
        </p:spPr>
        <p:txBody>
          <a:bodyPr anchorCtr="0" anchor="t" bIns="0" lIns="0" spcFirstLastPara="1" rIns="0" wrap="square" tIns="0">
            <a:normAutofit/>
          </a:bodyPr>
          <a:lstStyle>
            <a:lvl1pPr indent="-228600" lvl="0" marL="457200" marR="0" rtl="0" algn="l">
              <a:spcBef>
                <a:spcPts val="300"/>
              </a:spcBef>
              <a:spcAft>
                <a:spcPts val="0"/>
              </a:spcAft>
              <a:buClr>
                <a:srgbClr val="034694"/>
              </a:buClr>
              <a:buSzPts val="1400"/>
              <a:buFont typeface="Arial"/>
              <a:buNone/>
              <a:defRPr b="1" i="0" sz="1400" u="none" cap="none" strike="noStrike">
                <a:solidFill>
                  <a:srgbClr val="034694"/>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0" name="Google Shape;120;p23"/>
          <p:cNvSpPr txBox="1"/>
          <p:nvPr>
            <p:ph idx="3" type="body"/>
          </p:nvPr>
        </p:nvSpPr>
        <p:spPr>
          <a:xfrm>
            <a:off x="4644869" y="987575"/>
            <a:ext cx="4208619" cy="195262"/>
          </a:xfrm>
          <a:prstGeom prst="rect">
            <a:avLst/>
          </a:prstGeom>
          <a:noFill/>
          <a:ln>
            <a:noFill/>
          </a:ln>
        </p:spPr>
        <p:txBody>
          <a:bodyPr anchorCtr="0" anchor="t" bIns="0" lIns="0" spcFirstLastPara="1" rIns="0" wrap="square" tIns="0">
            <a:normAutofit/>
          </a:bodyPr>
          <a:lstStyle>
            <a:lvl1pPr indent="-228600" lvl="0" marL="457200" marR="0" rtl="0" algn="l">
              <a:spcBef>
                <a:spcPts val="300"/>
              </a:spcBef>
              <a:spcAft>
                <a:spcPts val="0"/>
              </a:spcAft>
              <a:buClr>
                <a:srgbClr val="034694"/>
              </a:buClr>
              <a:buSzPts val="1400"/>
              <a:buFont typeface="Arial"/>
              <a:buNone/>
              <a:defRPr b="1" i="0" sz="1400" u="none" cap="none" strike="noStrike">
                <a:solidFill>
                  <a:srgbClr val="034694"/>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1" name="Google Shape;121;p23"/>
          <p:cNvSpPr txBox="1"/>
          <p:nvPr>
            <p:ph idx="12" type="sldNum"/>
          </p:nvPr>
        </p:nvSpPr>
        <p:spPr>
          <a:xfrm>
            <a:off x="8853488" y="4776599"/>
            <a:ext cx="230093" cy="208430"/>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800" u="none" cap="none" strike="noStrike">
                <a:solidFill>
                  <a:srgbClr val="7C7C81"/>
                </a:solidFill>
                <a:latin typeface="Arial"/>
                <a:ea typeface="Arial"/>
                <a:cs typeface="Arial"/>
                <a:sym typeface="Arial"/>
              </a:defRPr>
            </a:lvl1pPr>
            <a:lvl2pPr indent="0" lvl="1" marL="0" marR="0" rtl="0" algn="r">
              <a:spcBef>
                <a:spcPts val="0"/>
              </a:spcBef>
              <a:buNone/>
              <a:defRPr b="0" i="0" sz="800" u="none" cap="none" strike="noStrike">
                <a:solidFill>
                  <a:srgbClr val="7C7C81"/>
                </a:solidFill>
                <a:latin typeface="Arial"/>
                <a:ea typeface="Arial"/>
                <a:cs typeface="Arial"/>
                <a:sym typeface="Arial"/>
              </a:defRPr>
            </a:lvl2pPr>
            <a:lvl3pPr indent="0" lvl="2" marL="0" marR="0" rtl="0" algn="r">
              <a:spcBef>
                <a:spcPts val="0"/>
              </a:spcBef>
              <a:buNone/>
              <a:defRPr b="0" i="0" sz="800" u="none" cap="none" strike="noStrike">
                <a:solidFill>
                  <a:srgbClr val="7C7C81"/>
                </a:solidFill>
                <a:latin typeface="Arial"/>
                <a:ea typeface="Arial"/>
                <a:cs typeface="Arial"/>
                <a:sym typeface="Arial"/>
              </a:defRPr>
            </a:lvl3pPr>
            <a:lvl4pPr indent="0" lvl="3" marL="0" marR="0" rtl="0" algn="r">
              <a:spcBef>
                <a:spcPts val="0"/>
              </a:spcBef>
              <a:buNone/>
              <a:defRPr b="0" i="0" sz="800" u="none" cap="none" strike="noStrike">
                <a:solidFill>
                  <a:srgbClr val="7C7C81"/>
                </a:solidFill>
                <a:latin typeface="Arial"/>
                <a:ea typeface="Arial"/>
                <a:cs typeface="Arial"/>
                <a:sym typeface="Arial"/>
              </a:defRPr>
            </a:lvl4pPr>
            <a:lvl5pPr indent="0" lvl="4" marL="0" marR="0" rtl="0" algn="r">
              <a:spcBef>
                <a:spcPts val="0"/>
              </a:spcBef>
              <a:buNone/>
              <a:defRPr b="0" i="0" sz="800" u="none" cap="none" strike="noStrike">
                <a:solidFill>
                  <a:srgbClr val="7C7C81"/>
                </a:solidFill>
                <a:latin typeface="Arial"/>
                <a:ea typeface="Arial"/>
                <a:cs typeface="Arial"/>
                <a:sym typeface="Arial"/>
              </a:defRPr>
            </a:lvl5pPr>
            <a:lvl6pPr indent="0" lvl="5" marL="0" marR="0" rtl="0" algn="r">
              <a:spcBef>
                <a:spcPts val="0"/>
              </a:spcBef>
              <a:buNone/>
              <a:defRPr b="0" i="0" sz="800" u="none" cap="none" strike="noStrike">
                <a:solidFill>
                  <a:srgbClr val="7C7C81"/>
                </a:solidFill>
                <a:latin typeface="Arial"/>
                <a:ea typeface="Arial"/>
                <a:cs typeface="Arial"/>
                <a:sym typeface="Arial"/>
              </a:defRPr>
            </a:lvl6pPr>
            <a:lvl7pPr indent="0" lvl="6" marL="0" marR="0" rtl="0" algn="r">
              <a:spcBef>
                <a:spcPts val="0"/>
              </a:spcBef>
              <a:buNone/>
              <a:defRPr b="0" i="0" sz="800" u="none" cap="none" strike="noStrike">
                <a:solidFill>
                  <a:srgbClr val="7C7C81"/>
                </a:solidFill>
                <a:latin typeface="Arial"/>
                <a:ea typeface="Arial"/>
                <a:cs typeface="Arial"/>
                <a:sym typeface="Arial"/>
              </a:defRPr>
            </a:lvl7pPr>
            <a:lvl8pPr indent="0" lvl="7" marL="0" marR="0" rtl="0" algn="r">
              <a:spcBef>
                <a:spcPts val="0"/>
              </a:spcBef>
              <a:buNone/>
              <a:defRPr b="0" i="0" sz="800" u="none" cap="none" strike="noStrike">
                <a:solidFill>
                  <a:srgbClr val="7C7C81"/>
                </a:solidFill>
                <a:latin typeface="Arial"/>
                <a:ea typeface="Arial"/>
                <a:cs typeface="Arial"/>
                <a:sym typeface="Arial"/>
              </a:defRPr>
            </a:lvl8pPr>
            <a:lvl9pPr indent="0" lvl="8" marL="0" marR="0" rtl="0" algn="r">
              <a:spcBef>
                <a:spcPts val="0"/>
              </a:spcBef>
              <a:buNone/>
              <a:defRPr b="0" i="0" sz="800" u="none" cap="none" strike="noStrike">
                <a:solidFill>
                  <a:srgbClr val="7C7C8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22" name="Google Shape;122;p23"/>
          <p:cNvSpPr txBox="1"/>
          <p:nvPr>
            <p:ph idx="4" type="body"/>
          </p:nvPr>
        </p:nvSpPr>
        <p:spPr>
          <a:xfrm>
            <a:off x="296148" y="431800"/>
            <a:ext cx="7527052" cy="203200"/>
          </a:xfrm>
          <a:prstGeom prst="rect">
            <a:avLst/>
          </a:prstGeom>
          <a:noFill/>
          <a:ln>
            <a:noFill/>
          </a:ln>
        </p:spPr>
        <p:txBody>
          <a:bodyPr anchorCtr="0" anchor="t" bIns="0" lIns="0" spcFirstLastPara="1" rIns="0" wrap="square" tIns="0">
            <a:noAutofit/>
          </a:bodyPr>
          <a:lstStyle>
            <a:lvl1pPr indent="-228600" lvl="0" marL="457200" marR="0" rtl="0" algn="l">
              <a:spcBef>
                <a:spcPts val="300"/>
              </a:spcBef>
              <a:spcAft>
                <a:spcPts val="0"/>
              </a:spcAft>
              <a:buClr>
                <a:srgbClr val="0D0D0D"/>
              </a:buClr>
              <a:buSzPts val="1500"/>
              <a:buFont typeface="Arial"/>
              <a:buNone/>
              <a:defRPr b="0" i="0" sz="1500" u="none" cap="none" strike="noStrike">
                <a:solidFill>
                  <a:srgbClr val="0D0D0D"/>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3" name="Google Shape;123;p23"/>
          <p:cNvSpPr txBox="1"/>
          <p:nvPr>
            <p:ph idx="5" type="body"/>
          </p:nvPr>
        </p:nvSpPr>
        <p:spPr>
          <a:xfrm>
            <a:off x="290513" y="123478"/>
            <a:ext cx="7527052" cy="356518"/>
          </a:xfrm>
          <a:prstGeom prst="rect">
            <a:avLst/>
          </a:prstGeom>
          <a:noFill/>
          <a:ln>
            <a:noFill/>
          </a:ln>
        </p:spPr>
        <p:txBody>
          <a:bodyPr anchorCtr="0" anchor="t" bIns="0" lIns="0" spcFirstLastPara="1" rIns="0" wrap="square" tIns="0">
            <a:noAutofit/>
          </a:bodyPr>
          <a:lstStyle>
            <a:lvl1pPr indent="-228600" lvl="0" marL="457200" marR="0" rtl="0" algn="l">
              <a:spcBef>
                <a:spcPts val="400"/>
              </a:spcBef>
              <a:spcAft>
                <a:spcPts val="0"/>
              </a:spcAft>
              <a:buClr>
                <a:srgbClr val="034694"/>
              </a:buClr>
              <a:buSzPts val="2000"/>
              <a:buFont typeface="Arial"/>
              <a:buNone/>
              <a:defRPr b="1" i="0" sz="2000" u="none" cap="none" strike="noStrike">
                <a:solidFill>
                  <a:srgbClr val="034694"/>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4" name="Google Shape;124;p23"/>
          <p:cNvSpPr txBox="1"/>
          <p:nvPr>
            <p:ph idx="6" type="body"/>
          </p:nvPr>
        </p:nvSpPr>
        <p:spPr>
          <a:xfrm>
            <a:off x="290513" y="4443959"/>
            <a:ext cx="8562975" cy="144016"/>
          </a:xfrm>
          <a:prstGeom prst="rect">
            <a:avLst/>
          </a:prstGeom>
          <a:noFill/>
          <a:ln>
            <a:noFill/>
          </a:ln>
        </p:spPr>
        <p:txBody>
          <a:bodyPr anchorCtr="0" anchor="b" bIns="0" lIns="0" spcFirstLastPara="1" rIns="0" wrap="square" tIns="0">
            <a:noAutofit/>
          </a:bodyPr>
          <a:lstStyle>
            <a:lvl1pPr indent="-228600" lvl="0" marL="457200" marR="0" rtl="0" algn="l">
              <a:spcBef>
                <a:spcPts val="0"/>
              </a:spcBef>
              <a:spcAft>
                <a:spcPts val="0"/>
              </a:spcAft>
              <a:buClr>
                <a:srgbClr val="7C7C81"/>
              </a:buClr>
              <a:buSzPts val="700"/>
              <a:buFont typeface="Arial"/>
              <a:buNone/>
              <a:defRPr b="0" i="0" sz="700" u="none" cap="none" strike="noStrike">
                <a:solidFill>
                  <a:srgbClr val="7C7C81"/>
                </a:solidFill>
                <a:latin typeface="Arial"/>
                <a:ea typeface="Arial"/>
                <a:cs typeface="Arial"/>
                <a:sym typeface="Arial"/>
              </a:defRPr>
            </a:lvl1pPr>
            <a:lvl2pPr indent="-304800" lvl="1" marL="9144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2pPr>
            <a:lvl3pPr indent="-304800" lvl="2" marL="13716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3pPr>
            <a:lvl4pPr indent="-298450" lvl="3" marL="1828800" marR="0" rtl="0" algn="l">
              <a:spcBef>
                <a:spcPts val="200"/>
              </a:spcBef>
              <a:spcAft>
                <a:spcPts val="0"/>
              </a:spcAft>
              <a:buClr>
                <a:srgbClr val="7C7C81"/>
              </a:buClr>
              <a:buSzPts val="1100"/>
              <a:buFont typeface="Arial"/>
              <a:buChar char="–"/>
              <a:defRPr b="0" i="0" sz="1100" u="none" cap="none" strike="noStrike">
                <a:solidFill>
                  <a:srgbClr val="7C7C81"/>
                </a:solidFill>
                <a:latin typeface="Arial"/>
                <a:ea typeface="Arial"/>
                <a:cs typeface="Arial"/>
                <a:sym typeface="Arial"/>
              </a:defRPr>
            </a:lvl4pPr>
            <a:lvl5pPr indent="-298450" lvl="4" marL="2286000" marR="0" rtl="0" algn="l">
              <a:spcBef>
                <a:spcPts val="200"/>
              </a:spcBef>
              <a:spcAft>
                <a:spcPts val="0"/>
              </a:spcAft>
              <a:buClr>
                <a:srgbClr val="7C7C81"/>
              </a:buClr>
              <a:buSzPts val="1100"/>
              <a:buFont typeface="Arial"/>
              <a:buChar char="»"/>
              <a:defRPr b="0" i="0" sz="1100" u="none" cap="none" strike="noStrike">
                <a:solidFill>
                  <a:srgbClr val="7C7C8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5" name="Google Shape;125;p23"/>
          <p:cNvSpPr txBox="1"/>
          <p:nvPr>
            <p:ph idx="7" type="body"/>
          </p:nvPr>
        </p:nvSpPr>
        <p:spPr>
          <a:xfrm>
            <a:off x="288356" y="1275606"/>
            <a:ext cx="4203846" cy="3168352"/>
          </a:xfrm>
          <a:prstGeom prst="rect">
            <a:avLst/>
          </a:prstGeom>
          <a:noFill/>
          <a:ln>
            <a:noFill/>
          </a:ln>
        </p:spPr>
        <p:txBody>
          <a:bodyPr anchorCtr="0" anchor="t" bIns="0" lIns="0" spcFirstLastPara="1" rIns="0" wrap="square" tIns="0">
            <a:noAutofit/>
          </a:bodyPr>
          <a:lstStyle>
            <a:lvl1pPr indent="-304800" lvl="0" marL="457200" marR="0" rtl="0" algn="l">
              <a:spcBef>
                <a:spcPts val="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1pPr>
            <a:lvl2pPr indent="-304800" lvl="1" marL="914400" marR="0" rtl="0" algn="l">
              <a:spcBef>
                <a:spcPts val="2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2pPr>
            <a:lvl3pPr indent="-304800" lvl="2" marL="1371600" marR="0" rtl="0" algn="l">
              <a:spcBef>
                <a:spcPts val="2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3pPr>
            <a:lvl4pPr indent="-304800" lvl="3" marL="1828800" marR="0" rtl="0" algn="l">
              <a:spcBef>
                <a:spcPts val="2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4pPr>
            <a:lvl5pPr indent="-304800" lvl="4" marL="2286000" marR="0" rtl="0" algn="l">
              <a:spcBef>
                <a:spcPts val="2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 name="Google Shape;126;p23"/>
          <p:cNvSpPr txBox="1"/>
          <p:nvPr>
            <p:ph idx="8" type="body"/>
          </p:nvPr>
        </p:nvSpPr>
        <p:spPr>
          <a:xfrm>
            <a:off x="4647255" y="1275606"/>
            <a:ext cx="4203846" cy="3168352"/>
          </a:xfrm>
          <a:prstGeom prst="rect">
            <a:avLst/>
          </a:prstGeom>
          <a:noFill/>
          <a:ln>
            <a:noFill/>
          </a:ln>
        </p:spPr>
        <p:txBody>
          <a:bodyPr anchorCtr="0" anchor="t" bIns="0" lIns="0" spcFirstLastPara="1" rIns="0" wrap="square" tIns="0">
            <a:noAutofit/>
          </a:bodyPr>
          <a:lstStyle>
            <a:lvl1pPr indent="-304800" lvl="0" marL="457200" marR="0" rtl="0" algn="l">
              <a:spcBef>
                <a:spcPts val="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1pPr>
            <a:lvl2pPr indent="-304800" lvl="1" marL="914400" marR="0" rtl="0" algn="l">
              <a:spcBef>
                <a:spcPts val="2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2pPr>
            <a:lvl3pPr indent="-304800" lvl="2" marL="1371600" marR="0" rtl="0" algn="l">
              <a:spcBef>
                <a:spcPts val="2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3pPr>
            <a:lvl4pPr indent="-304800" lvl="3" marL="1828800" marR="0" rtl="0" algn="l">
              <a:spcBef>
                <a:spcPts val="2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4pPr>
            <a:lvl5pPr indent="-304800" lvl="4" marL="2286000" marR="0" rtl="0" algn="l">
              <a:spcBef>
                <a:spcPts val="2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cxnSp>
        <p:nvCxnSpPr>
          <p:cNvPr id="127" name="Google Shape;127;p23"/>
          <p:cNvCxnSpPr/>
          <p:nvPr/>
        </p:nvCxnSpPr>
        <p:spPr>
          <a:xfrm>
            <a:off x="0" y="4622400"/>
            <a:ext cx="9144000" cy="0"/>
          </a:xfrm>
          <a:prstGeom prst="straightConnector1">
            <a:avLst/>
          </a:prstGeom>
          <a:noFill/>
          <a:ln cap="flat" cmpd="sng" w="12700">
            <a:solidFill>
              <a:srgbClr val="034694"/>
            </a:solidFill>
            <a:prstDash val="solid"/>
            <a:round/>
            <a:headEnd len="sm" w="sm" type="none"/>
            <a:tailEnd len="sm" w="sm" type="none"/>
          </a:ln>
        </p:spPr>
      </p:cxnSp>
      <p:cxnSp>
        <p:nvCxnSpPr>
          <p:cNvPr id="128" name="Google Shape;128;p23"/>
          <p:cNvCxnSpPr/>
          <p:nvPr/>
        </p:nvCxnSpPr>
        <p:spPr>
          <a:xfrm>
            <a:off x="0" y="828000"/>
            <a:ext cx="9144000" cy="0"/>
          </a:xfrm>
          <a:prstGeom prst="straightConnector1">
            <a:avLst/>
          </a:prstGeom>
          <a:noFill/>
          <a:ln cap="flat" cmpd="sng" w="38100">
            <a:solidFill>
              <a:srgbClr val="034694"/>
            </a:solidFill>
            <a:prstDash val="solid"/>
            <a:round/>
            <a:headEnd len="sm" w="sm" type="none"/>
            <a:tailEnd len="sm" w="sm"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 3 column on white">
  <p:cSld name="03A - 3 column on white">
    <p:bg>
      <p:bgPr>
        <a:solidFill>
          <a:schemeClr val="lt1"/>
        </a:solidFill>
      </p:bgPr>
    </p:bg>
    <p:spTree>
      <p:nvGrpSpPr>
        <p:cNvPr id="129" name="Shape 129"/>
        <p:cNvGrpSpPr/>
        <p:nvPr/>
      </p:nvGrpSpPr>
      <p:grpSpPr>
        <a:xfrm>
          <a:off x="0" y="0"/>
          <a:ext cx="0" cy="0"/>
          <a:chOff x="0" y="0"/>
          <a:chExt cx="0" cy="0"/>
        </a:xfrm>
      </p:grpSpPr>
      <p:sp>
        <p:nvSpPr>
          <p:cNvPr id="130" name="Google Shape;130;p24"/>
          <p:cNvSpPr txBox="1"/>
          <p:nvPr>
            <p:ph idx="1" type="body"/>
          </p:nvPr>
        </p:nvSpPr>
        <p:spPr>
          <a:xfrm>
            <a:off x="288355" y="987575"/>
            <a:ext cx="2692800" cy="195262"/>
          </a:xfrm>
          <a:prstGeom prst="rect">
            <a:avLst/>
          </a:prstGeom>
          <a:noFill/>
          <a:ln>
            <a:noFill/>
          </a:ln>
        </p:spPr>
        <p:txBody>
          <a:bodyPr anchorCtr="0" anchor="t" bIns="0" lIns="0" spcFirstLastPara="1" rIns="0" wrap="square" tIns="0">
            <a:normAutofit/>
          </a:bodyPr>
          <a:lstStyle>
            <a:lvl1pPr indent="-228600" lvl="0" marL="457200" marR="0" rtl="0" algn="l">
              <a:spcBef>
                <a:spcPts val="300"/>
              </a:spcBef>
              <a:spcAft>
                <a:spcPts val="0"/>
              </a:spcAft>
              <a:buClr>
                <a:srgbClr val="034694"/>
              </a:buClr>
              <a:buSzPts val="1400"/>
              <a:buFont typeface="Arial"/>
              <a:buNone/>
              <a:defRPr b="1" i="0" sz="1400" u="none" cap="none" strike="noStrike">
                <a:solidFill>
                  <a:srgbClr val="034694"/>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1" name="Google Shape;131;p24"/>
          <p:cNvSpPr txBox="1"/>
          <p:nvPr>
            <p:ph idx="12" type="sldNum"/>
          </p:nvPr>
        </p:nvSpPr>
        <p:spPr>
          <a:xfrm>
            <a:off x="8853488" y="4776599"/>
            <a:ext cx="230093" cy="208430"/>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800" u="none" cap="none" strike="noStrike">
                <a:solidFill>
                  <a:srgbClr val="7C7C81"/>
                </a:solidFill>
                <a:latin typeface="Arial"/>
                <a:ea typeface="Arial"/>
                <a:cs typeface="Arial"/>
                <a:sym typeface="Arial"/>
              </a:defRPr>
            </a:lvl1pPr>
            <a:lvl2pPr indent="0" lvl="1" marL="0" marR="0" rtl="0" algn="r">
              <a:spcBef>
                <a:spcPts val="0"/>
              </a:spcBef>
              <a:buNone/>
              <a:defRPr b="0" i="0" sz="800" u="none" cap="none" strike="noStrike">
                <a:solidFill>
                  <a:srgbClr val="7C7C81"/>
                </a:solidFill>
                <a:latin typeface="Arial"/>
                <a:ea typeface="Arial"/>
                <a:cs typeface="Arial"/>
                <a:sym typeface="Arial"/>
              </a:defRPr>
            </a:lvl2pPr>
            <a:lvl3pPr indent="0" lvl="2" marL="0" marR="0" rtl="0" algn="r">
              <a:spcBef>
                <a:spcPts val="0"/>
              </a:spcBef>
              <a:buNone/>
              <a:defRPr b="0" i="0" sz="800" u="none" cap="none" strike="noStrike">
                <a:solidFill>
                  <a:srgbClr val="7C7C81"/>
                </a:solidFill>
                <a:latin typeface="Arial"/>
                <a:ea typeface="Arial"/>
                <a:cs typeface="Arial"/>
                <a:sym typeface="Arial"/>
              </a:defRPr>
            </a:lvl3pPr>
            <a:lvl4pPr indent="0" lvl="3" marL="0" marR="0" rtl="0" algn="r">
              <a:spcBef>
                <a:spcPts val="0"/>
              </a:spcBef>
              <a:buNone/>
              <a:defRPr b="0" i="0" sz="800" u="none" cap="none" strike="noStrike">
                <a:solidFill>
                  <a:srgbClr val="7C7C81"/>
                </a:solidFill>
                <a:latin typeface="Arial"/>
                <a:ea typeface="Arial"/>
                <a:cs typeface="Arial"/>
                <a:sym typeface="Arial"/>
              </a:defRPr>
            </a:lvl4pPr>
            <a:lvl5pPr indent="0" lvl="4" marL="0" marR="0" rtl="0" algn="r">
              <a:spcBef>
                <a:spcPts val="0"/>
              </a:spcBef>
              <a:buNone/>
              <a:defRPr b="0" i="0" sz="800" u="none" cap="none" strike="noStrike">
                <a:solidFill>
                  <a:srgbClr val="7C7C81"/>
                </a:solidFill>
                <a:latin typeface="Arial"/>
                <a:ea typeface="Arial"/>
                <a:cs typeface="Arial"/>
                <a:sym typeface="Arial"/>
              </a:defRPr>
            </a:lvl5pPr>
            <a:lvl6pPr indent="0" lvl="5" marL="0" marR="0" rtl="0" algn="r">
              <a:spcBef>
                <a:spcPts val="0"/>
              </a:spcBef>
              <a:buNone/>
              <a:defRPr b="0" i="0" sz="800" u="none" cap="none" strike="noStrike">
                <a:solidFill>
                  <a:srgbClr val="7C7C81"/>
                </a:solidFill>
                <a:latin typeface="Arial"/>
                <a:ea typeface="Arial"/>
                <a:cs typeface="Arial"/>
                <a:sym typeface="Arial"/>
              </a:defRPr>
            </a:lvl6pPr>
            <a:lvl7pPr indent="0" lvl="6" marL="0" marR="0" rtl="0" algn="r">
              <a:spcBef>
                <a:spcPts val="0"/>
              </a:spcBef>
              <a:buNone/>
              <a:defRPr b="0" i="0" sz="800" u="none" cap="none" strike="noStrike">
                <a:solidFill>
                  <a:srgbClr val="7C7C81"/>
                </a:solidFill>
                <a:latin typeface="Arial"/>
                <a:ea typeface="Arial"/>
                <a:cs typeface="Arial"/>
                <a:sym typeface="Arial"/>
              </a:defRPr>
            </a:lvl7pPr>
            <a:lvl8pPr indent="0" lvl="7" marL="0" marR="0" rtl="0" algn="r">
              <a:spcBef>
                <a:spcPts val="0"/>
              </a:spcBef>
              <a:buNone/>
              <a:defRPr b="0" i="0" sz="800" u="none" cap="none" strike="noStrike">
                <a:solidFill>
                  <a:srgbClr val="7C7C81"/>
                </a:solidFill>
                <a:latin typeface="Arial"/>
                <a:ea typeface="Arial"/>
                <a:cs typeface="Arial"/>
                <a:sym typeface="Arial"/>
              </a:defRPr>
            </a:lvl8pPr>
            <a:lvl9pPr indent="0" lvl="8" marL="0" marR="0" rtl="0" algn="r">
              <a:spcBef>
                <a:spcPts val="0"/>
              </a:spcBef>
              <a:buNone/>
              <a:defRPr b="0" i="0" sz="800" u="none" cap="none" strike="noStrike">
                <a:solidFill>
                  <a:srgbClr val="7C7C8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32" name="Google Shape;132;p24"/>
          <p:cNvSpPr txBox="1"/>
          <p:nvPr>
            <p:ph idx="2" type="body"/>
          </p:nvPr>
        </p:nvSpPr>
        <p:spPr>
          <a:xfrm>
            <a:off x="6156175" y="987575"/>
            <a:ext cx="2697313" cy="195262"/>
          </a:xfrm>
          <a:prstGeom prst="rect">
            <a:avLst/>
          </a:prstGeom>
          <a:noFill/>
          <a:ln>
            <a:noFill/>
          </a:ln>
        </p:spPr>
        <p:txBody>
          <a:bodyPr anchorCtr="0" anchor="t" bIns="0" lIns="0" spcFirstLastPara="1" rIns="0" wrap="square" tIns="0">
            <a:normAutofit/>
          </a:bodyPr>
          <a:lstStyle>
            <a:lvl1pPr indent="-228600" lvl="0" marL="457200" marR="0" rtl="0" algn="l">
              <a:spcBef>
                <a:spcPts val="300"/>
              </a:spcBef>
              <a:spcAft>
                <a:spcPts val="0"/>
              </a:spcAft>
              <a:buClr>
                <a:srgbClr val="034694"/>
              </a:buClr>
              <a:buSzPts val="1400"/>
              <a:buFont typeface="Arial"/>
              <a:buNone/>
              <a:defRPr b="1" i="0" sz="1400" u="none" cap="none" strike="noStrike">
                <a:solidFill>
                  <a:srgbClr val="034694"/>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3" name="Google Shape;133;p24"/>
          <p:cNvSpPr txBox="1"/>
          <p:nvPr>
            <p:ph idx="3" type="body"/>
          </p:nvPr>
        </p:nvSpPr>
        <p:spPr>
          <a:xfrm>
            <a:off x="3248474" y="987575"/>
            <a:ext cx="2691678" cy="195262"/>
          </a:xfrm>
          <a:prstGeom prst="rect">
            <a:avLst/>
          </a:prstGeom>
          <a:noFill/>
          <a:ln>
            <a:noFill/>
          </a:ln>
        </p:spPr>
        <p:txBody>
          <a:bodyPr anchorCtr="0" anchor="t" bIns="0" lIns="0" spcFirstLastPara="1" rIns="0" wrap="square" tIns="0">
            <a:normAutofit/>
          </a:bodyPr>
          <a:lstStyle>
            <a:lvl1pPr indent="-228600" lvl="0" marL="457200" marR="0" rtl="0" algn="l">
              <a:spcBef>
                <a:spcPts val="300"/>
              </a:spcBef>
              <a:spcAft>
                <a:spcPts val="0"/>
              </a:spcAft>
              <a:buClr>
                <a:srgbClr val="034694"/>
              </a:buClr>
              <a:buSzPts val="1400"/>
              <a:buFont typeface="Arial"/>
              <a:buNone/>
              <a:defRPr b="1" i="0" sz="1400" u="none" cap="none" strike="noStrike">
                <a:solidFill>
                  <a:srgbClr val="034694"/>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4" name="Google Shape;134;p24"/>
          <p:cNvSpPr txBox="1"/>
          <p:nvPr>
            <p:ph idx="4" type="body"/>
          </p:nvPr>
        </p:nvSpPr>
        <p:spPr>
          <a:xfrm>
            <a:off x="296148" y="431800"/>
            <a:ext cx="7527052" cy="203200"/>
          </a:xfrm>
          <a:prstGeom prst="rect">
            <a:avLst/>
          </a:prstGeom>
          <a:noFill/>
          <a:ln>
            <a:noFill/>
          </a:ln>
        </p:spPr>
        <p:txBody>
          <a:bodyPr anchorCtr="0" anchor="t" bIns="0" lIns="0" spcFirstLastPara="1" rIns="0" wrap="square" tIns="0">
            <a:noAutofit/>
          </a:bodyPr>
          <a:lstStyle>
            <a:lvl1pPr indent="-228600" lvl="0" marL="457200" marR="0" rtl="0" algn="l">
              <a:spcBef>
                <a:spcPts val="300"/>
              </a:spcBef>
              <a:spcAft>
                <a:spcPts val="0"/>
              </a:spcAft>
              <a:buClr>
                <a:srgbClr val="0D0D0D"/>
              </a:buClr>
              <a:buSzPts val="1500"/>
              <a:buFont typeface="Arial"/>
              <a:buNone/>
              <a:defRPr b="0" i="0" sz="1500" u="none" cap="none" strike="noStrike">
                <a:solidFill>
                  <a:srgbClr val="0D0D0D"/>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5" name="Google Shape;135;p24"/>
          <p:cNvSpPr txBox="1"/>
          <p:nvPr>
            <p:ph idx="5" type="body"/>
          </p:nvPr>
        </p:nvSpPr>
        <p:spPr>
          <a:xfrm>
            <a:off x="290513" y="123478"/>
            <a:ext cx="7527052" cy="356518"/>
          </a:xfrm>
          <a:prstGeom prst="rect">
            <a:avLst/>
          </a:prstGeom>
          <a:noFill/>
          <a:ln>
            <a:noFill/>
          </a:ln>
        </p:spPr>
        <p:txBody>
          <a:bodyPr anchorCtr="0" anchor="t" bIns="0" lIns="0" spcFirstLastPara="1" rIns="0" wrap="square" tIns="0">
            <a:noAutofit/>
          </a:bodyPr>
          <a:lstStyle>
            <a:lvl1pPr indent="-228600" lvl="0" marL="457200" marR="0" rtl="0" algn="l">
              <a:spcBef>
                <a:spcPts val="400"/>
              </a:spcBef>
              <a:spcAft>
                <a:spcPts val="0"/>
              </a:spcAft>
              <a:buClr>
                <a:srgbClr val="034694"/>
              </a:buClr>
              <a:buSzPts val="2000"/>
              <a:buFont typeface="Arial"/>
              <a:buNone/>
              <a:defRPr b="1" i="0" sz="2000" u="none" cap="none" strike="noStrike">
                <a:solidFill>
                  <a:srgbClr val="034694"/>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6" name="Google Shape;136;p24"/>
          <p:cNvSpPr txBox="1"/>
          <p:nvPr>
            <p:ph idx="6" type="body"/>
          </p:nvPr>
        </p:nvSpPr>
        <p:spPr>
          <a:xfrm>
            <a:off x="290513" y="4443959"/>
            <a:ext cx="8562975" cy="144016"/>
          </a:xfrm>
          <a:prstGeom prst="rect">
            <a:avLst/>
          </a:prstGeom>
          <a:noFill/>
          <a:ln>
            <a:noFill/>
          </a:ln>
        </p:spPr>
        <p:txBody>
          <a:bodyPr anchorCtr="0" anchor="b" bIns="0" lIns="0" spcFirstLastPara="1" rIns="0" wrap="square" tIns="0">
            <a:noAutofit/>
          </a:bodyPr>
          <a:lstStyle>
            <a:lvl1pPr indent="-228600" lvl="0" marL="457200" marR="0" rtl="0" algn="l">
              <a:spcBef>
                <a:spcPts val="0"/>
              </a:spcBef>
              <a:spcAft>
                <a:spcPts val="0"/>
              </a:spcAft>
              <a:buClr>
                <a:srgbClr val="7C7C81"/>
              </a:buClr>
              <a:buSzPts val="700"/>
              <a:buFont typeface="Arial"/>
              <a:buNone/>
              <a:defRPr b="0" i="0" sz="700" u="none" cap="none" strike="noStrike">
                <a:solidFill>
                  <a:srgbClr val="7C7C81"/>
                </a:solidFill>
                <a:latin typeface="Arial"/>
                <a:ea typeface="Arial"/>
                <a:cs typeface="Arial"/>
                <a:sym typeface="Arial"/>
              </a:defRPr>
            </a:lvl1pPr>
            <a:lvl2pPr indent="-304800" lvl="1" marL="9144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2pPr>
            <a:lvl3pPr indent="-304800" lvl="2" marL="13716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3pPr>
            <a:lvl4pPr indent="-298450" lvl="3" marL="1828800" marR="0" rtl="0" algn="l">
              <a:spcBef>
                <a:spcPts val="200"/>
              </a:spcBef>
              <a:spcAft>
                <a:spcPts val="0"/>
              </a:spcAft>
              <a:buClr>
                <a:srgbClr val="7C7C81"/>
              </a:buClr>
              <a:buSzPts val="1100"/>
              <a:buFont typeface="Arial"/>
              <a:buChar char="–"/>
              <a:defRPr b="0" i="0" sz="1100" u="none" cap="none" strike="noStrike">
                <a:solidFill>
                  <a:srgbClr val="7C7C81"/>
                </a:solidFill>
                <a:latin typeface="Arial"/>
                <a:ea typeface="Arial"/>
                <a:cs typeface="Arial"/>
                <a:sym typeface="Arial"/>
              </a:defRPr>
            </a:lvl4pPr>
            <a:lvl5pPr indent="-298450" lvl="4" marL="2286000" marR="0" rtl="0" algn="l">
              <a:spcBef>
                <a:spcPts val="200"/>
              </a:spcBef>
              <a:spcAft>
                <a:spcPts val="0"/>
              </a:spcAft>
              <a:buClr>
                <a:srgbClr val="7C7C81"/>
              </a:buClr>
              <a:buSzPts val="1100"/>
              <a:buFont typeface="Arial"/>
              <a:buChar char="»"/>
              <a:defRPr b="0" i="0" sz="1100" u="none" cap="none" strike="noStrike">
                <a:solidFill>
                  <a:srgbClr val="7C7C8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7" name="Google Shape;137;p24"/>
          <p:cNvSpPr txBox="1"/>
          <p:nvPr>
            <p:ph idx="7" type="body"/>
          </p:nvPr>
        </p:nvSpPr>
        <p:spPr>
          <a:xfrm>
            <a:off x="288356" y="1275606"/>
            <a:ext cx="2692800" cy="3168352"/>
          </a:xfrm>
          <a:prstGeom prst="rect">
            <a:avLst/>
          </a:prstGeom>
          <a:noFill/>
          <a:ln>
            <a:noFill/>
          </a:ln>
        </p:spPr>
        <p:txBody>
          <a:bodyPr anchorCtr="0" anchor="t" bIns="0" lIns="0" spcFirstLastPara="1" rIns="0" wrap="square" tIns="0">
            <a:noAutofit/>
          </a:bodyPr>
          <a:lstStyle>
            <a:lvl1pPr indent="-304800" lvl="0" marL="457200" marR="0" rtl="0" algn="l">
              <a:spcBef>
                <a:spcPts val="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1pPr>
            <a:lvl2pPr indent="-304800" lvl="1" marL="9144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2pPr>
            <a:lvl3pPr indent="-304800" lvl="2" marL="13716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3pPr>
            <a:lvl4pPr indent="-304800" lvl="3" marL="18288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4pPr>
            <a:lvl5pPr indent="-304800" lvl="4" marL="22860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8" name="Google Shape;138;p24"/>
          <p:cNvSpPr txBox="1"/>
          <p:nvPr>
            <p:ph idx="8" type="body"/>
          </p:nvPr>
        </p:nvSpPr>
        <p:spPr>
          <a:xfrm>
            <a:off x="3256801" y="1275606"/>
            <a:ext cx="2692800" cy="3168352"/>
          </a:xfrm>
          <a:prstGeom prst="rect">
            <a:avLst/>
          </a:prstGeom>
          <a:noFill/>
          <a:ln>
            <a:noFill/>
          </a:ln>
        </p:spPr>
        <p:txBody>
          <a:bodyPr anchorCtr="0" anchor="t" bIns="0" lIns="0" spcFirstLastPara="1" rIns="0" wrap="square" tIns="0">
            <a:noAutofit/>
          </a:bodyPr>
          <a:lstStyle>
            <a:lvl1pPr indent="-304800" lvl="0" marL="457200" marR="0" rtl="0" algn="l">
              <a:spcBef>
                <a:spcPts val="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1pPr>
            <a:lvl2pPr indent="-304800" lvl="1" marL="9144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2pPr>
            <a:lvl3pPr indent="-304800" lvl="2" marL="13716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3pPr>
            <a:lvl4pPr indent="-304800" lvl="3" marL="18288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4pPr>
            <a:lvl5pPr indent="-304800" lvl="4" marL="22860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9" name="Google Shape;139;p24"/>
          <p:cNvSpPr txBox="1"/>
          <p:nvPr>
            <p:ph idx="9" type="body"/>
          </p:nvPr>
        </p:nvSpPr>
        <p:spPr>
          <a:xfrm>
            <a:off x="6160687" y="1275606"/>
            <a:ext cx="2692800" cy="3168352"/>
          </a:xfrm>
          <a:prstGeom prst="rect">
            <a:avLst/>
          </a:prstGeom>
          <a:noFill/>
          <a:ln>
            <a:noFill/>
          </a:ln>
        </p:spPr>
        <p:txBody>
          <a:bodyPr anchorCtr="0" anchor="t" bIns="0" lIns="0" spcFirstLastPara="1" rIns="0" wrap="square" tIns="0">
            <a:noAutofit/>
          </a:bodyPr>
          <a:lstStyle>
            <a:lvl1pPr indent="-304800" lvl="0" marL="457200" marR="0" rtl="0" algn="l">
              <a:spcBef>
                <a:spcPts val="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1pPr>
            <a:lvl2pPr indent="-304800" lvl="1" marL="9144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2pPr>
            <a:lvl3pPr indent="-304800" lvl="2" marL="13716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3pPr>
            <a:lvl4pPr indent="-304800" lvl="3" marL="18288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4pPr>
            <a:lvl5pPr indent="-304800" lvl="4" marL="22860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cxnSp>
        <p:nvCxnSpPr>
          <p:cNvPr id="140" name="Google Shape;140;p24"/>
          <p:cNvCxnSpPr/>
          <p:nvPr/>
        </p:nvCxnSpPr>
        <p:spPr>
          <a:xfrm>
            <a:off x="0" y="4622400"/>
            <a:ext cx="9144000" cy="0"/>
          </a:xfrm>
          <a:prstGeom prst="straightConnector1">
            <a:avLst/>
          </a:prstGeom>
          <a:noFill/>
          <a:ln cap="flat" cmpd="sng" w="12700">
            <a:solidFill>
              <a:srgbClr val="034694"/>
            </a:solidFill>
            <a:prstDash val="solid"/>
            <a:round/>
            <a:headEnd len="sm" w="sm" type="none"/>
            <a:tailEnd len="sm" w="sm" type="none"/>
          </a:ln>
        </p:spPr>
      </p:cxnSp>
      <p:cxnSp>
        <p:nvCxnSpPr>
          <p:cNvPr id="141" name="Google Shape;141;p24"/>
          <p:cNvCxnSpPr/>
          <p:nvPr/>
        </p:nvCxnSpPr>
        <p:spPr>
          <a:xfrm>
            <a:off x="0" y="828000"/>
            <a:ext cx="9144000" cy="0"/>
          </a:xfrm>
          <a:prstGeom prst="straightConnector1">
            <a:avLst/>
          </a:prstGeom>
          <a:noFill/>
          <a:ln cap="flat" cmpd="sng" w="38100">
            <a:solidFill>
              <a:srgbClr val="034694"/>
            </a:solidFill>
            <a:prstDash val="solid"/>
            <a:round/>
            <a:headEnd len="sm" w="sm" type="none"/>
            <a:tailEnd len="sm" w="sm"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 3 column with Background image">
  <p:cSld name="03B - 3 column with Background image">
    <p:bg>
      <p:bgPr>
        <a:solidFill>
          <a:schemeClr val="lt1"/>
        </a:solidFill>
      </p:bgPr>
    </p:bg>
    <p:spTree>
      <p:nvGrpSpPr>
        <p:cNvPr id="142" name="Shape 142"/>
        <p:cNvGrpSpPr/>
        <p:nvPr/>
      </p:nvGrpSpPr>
      <p:grpSpPr>
        <a:xfrm>
          <a:off x="0" y="0"/>
          <a:ext cx="0" cy="0"/>
          <a:chOff x="0" y="0"/>
          <a:chExt cx="0" cy="0"/>
        </a:xfrm>
      </p:grpSpPr>
      <p:sp>
        <p:nvSpPr>
          <p:cNvPr id="143" name="Google Shape;143;p25"/>
          <p:cNvSpPr/>
          <p:nvPr>
            <p:ph idx="2" type="pic"/>
          </p:nvPr>
        </p:nvSpPr>
        <p:spPr>
          <a:xfrm>
            <a:off x="1" y="849600"/>
            <a:ext cx="9143999" cy="3769200"/>
          </a:xfrm>
          <a:prstGeom prst="rect">
            <a:avLst/>
          </a:prstGeom>
          <a:solidFill>
            <a:srgbClr val="D8D8D8"/>
          </a:solidFill>
          <a:ln>
            <a:noFill/>
          </a:ln>
        </p:spPr>
      </p:sp>
      <p:sp>
        <p:nvSpPr>
          <p:cNvPr id="144" name="Google Shape;144;p25"/>
          <p:cNvSpPr txBox="1"/>
          <p:nvPr>
            <p:ph idx="1" type="body"/>
          </p:nvPr>
        </p:nvSpPr>
        <p:spPr>
          <a:xfrm>
            <a:off x="288355" y="987575"/>
            <a:ext cx="2692800" cy="195262"/>
          </a:xfrm>
          <a:prstGeom prst="rect">
            <a:avLst/>
          </a:prstGeom>
          <a:noFill/>
          <a:ln>
            <a:noFill/>
          </a:ln>
        </p:spPr>
        <p:txBody>
          <a:bodyPr anchorCtr="0" anchor="t" bIns="0" lIns="0" spcFirstLastPara="1" rIns="0" wrap="square" tIns="0">
            <a:normAutofit/>
          </a:bodyPr>
          <a:lstStyle>
            <a:lvl1pPr indent="-228600" lvl="0" marL="457200" marR="0" rtl="0" algn="l">
              <a:spcBef>
                <a:spcPts val="300"/>
              </a:spcBef>
              <a:spcAft>
                <a:spcPts val="0"/>
              </a:spcAft>
              <a:buClr>
                <a:srgbClr val="28A0D3"/>
              </a:buClr>
              <a:buSzPts val="1400"/>
              <a:buFont typeface="Arial"/>
              <a:buNone/>
              <a:defRPr b="1" i="0" sz="1400" u="none" cap="none" strike="noStrike">
                <a:solidFill>
                  <a:srgbClr val="28A0D3"/>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5" name="Google Shape;145;p25"/>
          <p:cNvSpPr txBox="1"/>
          <p:nvPr>
            <p:ph idx="12" type="sldNum"/>
          </p:nvPr>
        </p:nvSpPr>
        <p:spPr>
          <a:xfrm>
            <a:off x="8853488" y="4776599"/>
            <a:ext cx="230093" cy="208430"/>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800" u="none" cap="none" strike="noStrike">
                <a:solidFill>
                  <a:srgbClr val="7C7C81"/>
                </a:solidFill>
                <a:latin typeface="Arial"/>
                <a:ea typeface="Arial"/>
                <a:cs typeface="Arial"/>
                <a:sym typeface="Arial"/>
              </a:defRPr>
            </a:lvl1pPr>
            <a:lvl2pPr indent="0" lvl="1" marL="0" marR="0" rtl="0" algn="r">
              <a:spcBef>
                <a:spcPts val="0"/>
              </a:spcBef>
              <a:buNone/>
              <a:defRPr b="0" i="0" sz="800" u="none" cap="none" strike="noStrike">
                <a:solidFill>
                  <a:srgbClr val="7C7C81"/>
                </a:solidFill>
                <a:latin typeface="Arial"/>
                <a:ea typeface="Arial"/>
                <a:cs typeface="Arial"/>
                <a:sym typeface="Arial"/>
              </a:defRPr>
            </a:lvl2pPr>
            <a:lvl3pPr indent="0" lvl="2" marL="0" marR="0" rtl="0" algn="r">
              <a:spcBef>
                <a:spcPts val="0"/>
              </a:spcBef>
              <a:buNone/>
              <a:defRPr b="0" i="0" sz="800" u="none" cap="none" strike="noStrike">
                <a:solidFill>
                  <a:srgbClr val="7C7C81"/>
                </a:solidFill>
                <a:latin typeface="Arial"/>
                <a:ea typeface="Arial"/>
                <a:cs typeface="Arial"/>
                <a:sym typeface="Arial"/>
              </a:defRPr>
            </a:lvl3pPr>
            <a:lvl4pPr indent="0" lvl="3" marL="0" marR="0" rtl="0" algn="r">
              <a:spcBef>
                <a:spcPts val="0"/>
              </a:spcBef>
              <a:buNone/>
              <a:defRPr b="0" i="0" sz="800" u="none" cap="none" strike="noStrike">
                <a:solidFill>
                  <a:srgbClr val="7C7C81"/>
                </a:solidFill>
                <a:latin typeface="Arial"/>
                <a:ea typeface="Arial"/>
                <a:cs typeface="Arial"/>
                <a:sym typeface="Arial"/>
              </a:defRPr>
            </a:lvl4pPr>
            <a:lvl5pPr indent="0" lvl="4" marL="0" marR="0" rtl="0" algn="r">
              <a:spcBef>
                <a:spcPts val="0"/>
              </a:spcBef>
              <a:buNone/>
              <a:defRPr b="0" i="0" sz="800" u="none" cap="none" strike="noStrike">
                <a:solidFill>
                  <a:srgbClr val="7C7C81"/>
                </a:solidFill>
                <a:latin typeface="Arial"/>
                <a:ea typeface="Arial"/>
                <a:cs typeface="Arial"/>
                <a:sym typeface="Arial"/>
              </a:defRPr>
            </a:lvl5pPr>
            <a:lvl6pPr indent="0" lvl="5" marL="0" marR="0" rtl="0" algn="r">
              <a:spcBef>
                <a:spcPts val="0"/>
              </a:spcBef>
              <a:buNone/>
              <a:defRPr b="0" i="0" sz="800" u="none" cap="none" strike="noStrike">
                <a:solidFill>
                  <a:srgbClr val="7C7C81"/>
                </a:solidFill>
                <a:latin typeface="Arial"/>
                <a:ea typeface="Arial"/>
                <a:cs typeface="Arial"/>
                <a:sym typeface="Arial"/>
              </a:defRPr>
            </a:lvl6pPr>
            <a:lvl7pPr indent="0" lvl="6" marL="0" marR="0" rtl="0" algn="r">
              <a:spcBef>
                <a:spcPts val="0"/>
              </a:spcBef>
              <a:buNone/>
              <a:defRPr b="0" i="0" sz="800" u="none" cap="none" strike="noStrike">
                <a:solidFill>
                  <a:srgbClr val="7C7C81"/>
                </a:solidFill>
                <a:latin typeface="Arial"/>
                <a:ea typeface="Arial"/>
                <a:cs typeface="Arial"/>
                <a:sym typeface="Arial"/>
              </a:defRPr>
            </a:lvl7pPr>
            <a:lvl8pPr indent="0" lvl="7" marL="0" marR="0" rtl="0" algn="r">
              <a:spcBef>
                <a:spcPts val="0"/>
              </a:spcBef>
              <a:buNone/>
              <a:defRPr b="0" i="0" sz="800" u="none" cap="none" strike="noStrike">
                <a:solidFill>
                  <a:srgbClr val="7C7C81"/>
                </a:solidFill>
                <a:latin typeface="Arial"/>
                <a:ea typeface="Arial"/>
                <a:cs typeface="Arial"/>
                <a:sym typeface="Arial"/>
              </a:defRPr>
            </a:lvl8pPr>
            <a:lvl9pPr indent="0" lvl="8" marL="0" marR="0" rtl="0" algn="r">
              <a:spcBef>
                <a:spcPts val="0"/>
              </a:spcBef>
              <a:buNone/>
              <a:defRPr b="0" i="0" sz="800" u="none" cap="none" strike="noStrike">
                <a:solidFill>
                  <a:srgbClr val="7C7C8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25"/>
          <p:cNvSpPr txBox="1"/>
          <p:nvPr>
            <p:ph idx="3" type="body"/>
          </p:nvPr>
        </p:nvSpPr>
        <p:spPr>
          <a:xfrm>
            <a:off x="6156175" y="987575"/>
            <a:ext cx="2697313" cy="195262"/>
          </a:xfrm>
          <a:prstGeom prst="rect">
            <a:avLst/>
          </a:prstGeom>
          <a:noFill/>
          <a:ln>
            <a:noFill/>
          </a:ln>
        </p:spPr>
        <p:txBody>
          <a:bodyPr anchorCtr="0" anchor="t" bIns="0" lIns="0" spcFirstLastPara="1" rIns="0" wrap="square" tIns="0">
            <a:normAutofit/>
          </a:bodyPr>
          <a:lstStyle>
            <a:lvl1pPr indent="-228600" lvl="0" marL="457200" marR="0" rtl="0" algn="l">
              <a:spcBef>
                <a:spcPts val="300"/>
              </a:spcBef>
              <a:spcAft>
                <a:spcPts val="0"/>
              </a:spcAft>
              <a:buClr>
                <a:srgbClr val="28A0D3"/>
              </a:buClr>
              <a:buSzPts val="1400"/>
              <a:buFont typeface="Arial"/>
              <a:buNone/>
              <a:defRPr b="1" i="0" sz="1400" u="none" cap="none" strike="noStrike">
                <a:solidFill>
                  <a:srgbClr val="28A0D3"/>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7" name="Google Shape;147;p25"/>
          <p:cNvSpPr txBox="1"/>
          <p:nvPr>
            <p:ph idx="4" type="body"/>
          </p:nvPr>
        </p:nvSpPr>
        <p:spPr>
          <a:xfrm>
            <a:off x="3248474" y="987575"/>
            <a:ext cx="2691678" cy="195262"/>
          </a:xfrm>
          <a:prstGeom prst="rect">
            <a:avLst/>
          </a:prstGeom>
          <a:noFill/>
          <a:ln>
            <a:noFill/>
          </a:ln>
        </p:spPr>
        <p:txBody>
          <a:bodyPr anchorCtr="0" anchor="t" bIns="0" lIns="0" spcFirstLastPara="1" rIns="0" wrap="square" tIns="0">
            <a:normAutofit/>
          </a:bodyPr>
          <a:lstStyle>
            <a:lvl1pPr indent="-228600" lvl="0" marL="457200" marR="0" rtl="0" algn="l">
              <a:spcBef>
                <a:spcPts val="300"/>
              </a:spcBef>
              <a:spcAft>
                <a:spcPts val="0"/>
              </a:spcAft>
              <a:buClr>
                <a:srgbClr val="28A0D3"/>
              </a:buClr>
              <a:buSzPts val="1400"/>
              <a:buFont typeface="Arial"/>
              <a:buNone/>
              <a:defRPr b="1" i="0" sz="1400" u="none" cap="none" strike="noStrike">
                <a:solidFill>
                  <a:srgbClr val="28A0D3"/>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8" name="Google Shape;148;p25"/>
          <p:cNvSpPr txBox="1"/>
          <p:nvPr>
            <p:ph idx="5" type="body"/>
          </p:nvPr>
        </p:nvSpPr>
        <p:spPr>
          <a:xfrm>
            <a:off x="296148" y="431800"/>
            <a:ext cx="7527052" cy="203200"/>
          </a:xfrm>
          <a:prstGeom prst="rect">
            <a:avLst/>
          </a:prstGeom>
          <a:noFill/>
          <a:ln>
            <a:noFill/>
          </a:ln>
        </p:spPr>
        <p:txBody>
          <a:bodyPr anchorCtr="0" anchor="t" bIns="0" lIns="0" spcFirstLastPara="1" rIns="0" wrap="square" tIns="0">
            <a:noAutofit/>
          </a:bodyPr>
          <a:lstStyle>
            <a:lvl1pPr indent="-228600" lvl="0" marL="457200" marR="0" rtl="0" algn="l">
              <a:spcBef>
                <a:spcPts val="300"/>
              </a:spcBef>
              <a:spcAft>
                <a:spcPts val="0"/>
              </a:spcAft>
              <a:buClr>
                <a:schemeClr val="accent6"/>
              </a:buClr>
              <a:buSzPts val="1500"/>
              <a:buFont typeface="Arial"/>
              <a:buNone/>
              <a:defRPr b="0" i="0" sz="1500" u="none" cap="none" strike="noStrike">
                <a:solidFill>
                  <a:schemeClr val="accent6"/>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9" name="Google Shape;149;p25"/>
          <p:cNvSpPr txBox="1"/>
          <p:nvPr>
            <p:ph idx="6" type="body"/>
          </p:nvPr>
        </p:nvSpPr>
        <p:spPr>
          <a:xfrm>
            <a:off x="290513" y="123478"/>
            <a:ext cx="7527052" cy="356518"/>
          </a:xfrm>
          <a:prstGeom prst="rect">
            <a:avLst/>
          </a:prstGeom>
          <a:noFill/>
          <a:ln>
            <a:noFill/>
          </a:ln>
        </p:spPr>
        <p:txBody>
          <a:bodyPr anchorCtr="0" anchor="t" bIns="0" lIns="0" spcFirstLastPara="1" rIns="0" wrap="square" tIns="0">
            <a:noAutofit/>
          </a:bodyPr>
          <a:lstStyle>
            <a:lvl1pPr indent="-228600" lvl="0" marL="4572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0" name="Google Shape;150;p25"/>
          <p:cNvSpPr txBox="1"/>
          <p:nvPr>
            <p:ph idx="7" type="body"/>
          </p:nvPr>
        </p:nvSpPr>
        <p:spPr>
          <a:xfrm>
            <a:off x="290513" y="4443959"/>
            <a:ext cx="8562975" cy="144016"/>
          </a:xfrm>
          <a:prstGeom prst="rect">
            <a:avLst/>
          </a:prstGeom>
          <a:noFill/>
          <a:ln>
            <a:noFill/>
          </a:ln>
        </p:spPr>
        <p:txBody>
          <a:bodyPr anchorCtr="0" anchor="b" bIns="0" lIns="0" spcFirstLastPara="1" rIns="0" wrap="square" tIns="0">
            <a:noAutofit/>
          </a:bodyPr>
          <a:lstStyle>
            <a:lvl1pPr indent="-228600" lvl="0" marL="457200" marR="0" rtl="0" algn="l">
              <a:spcBef>
                <a:spcPts val="0"/>
              </a:spcBef>
              <a:spcAft>
                <a:spcPts val="0"/>
              </a:spcAft>
              <a:buClr>
                <a:srgbClr val="7C7C81"/>
              </a:buClr>
              <a:buSzPts val="700"/>
              <a:buFont typeface="Arial"/>
              <a:buNone/>
              <a:defRPr b="0" i="0" sz="700" u="none" cap="none" strike="noStrike">
                <a:solidFill>
                  <a:srgbClr val="7C7C81"/>
                </a:solidFill>
                <a:latin typeface="Arial"/>
                <a:ea typeface="Arial"/>
                <a:cs typeface="Arial"/>
                <a:sym typeface="Arial"/>
              </a:defRPr>
            </a:lvl1pPr>
            <a:lvl2pPr indent="-304800" lvl="1" marL="9144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2pPr>
            <a:lvl3pPr indent="-304800" lvl="2" marL="13716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3pPr>
            <a:lvl4pPr indent="-298450" lvl="3" marL="1828800" marR="0" rtl="0" algn="l">
              <a:spcBef>
                <a:spcPts val="200"/>
              </a:spcBef>
              <a:spcAft>
                <a:spcPts val="0"/>
              </a:spcAft>
              <a:buClr>
                <a:srgbClr val="7C7C81"/>
              </a:buClr>
              <a:buSzPts val="1100"/>
              <a:buFont typeface="Arial"/>
              <a:buChar char="–"/>
              <a:defRPr b="0" i="0" sz="1100" u="none" cap="none" strike="noStrike">
                <a:solidFill>
                  <a:srgbClr val="7C7C81"/>
                </a:solidFill>
                <a:latin typeface="Arial"/>
                <a:ea typeface="Arial"/>
                <a:cs typeface="Arial"/>
                <a:sym typeface="Arial"/>
              </a:defRPr>
            </a:lvl4pPr>
            <a:lvl5pPr indent="-298450" lvl="4" marL="2286000" marR="0" rtl="0" algn="l">
              <a:spcBef>
                <a:spcPts val="200"/>
              </a:spcBef>
              <a:spcAft>
                <a:spcPts val="0"/>
              </a:spcAft>
              <a:buClr>
                <a:srgbClr val="7C7C81"/>
              </a:buClr>
              <a:buSzPts val="1100"/>
              <a:buFont typeface="Arial"/>
              <a:buChar char="»"/>
              <a:defRPr b="0" i="0" sz="1100" u="none" cap="none" strike="noStrike">
                <a:solidFill>
                  <a:srgbClr val="7C7C8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1" name="Google Shape;151;p25"/>
          <p:cNvSpPr txBox="1"/>
          <p:nvPr>
            <p:ph idx="8" type="body"/>
          </p:nvPr>
        </p:nvSpPr>
        <p:spPr>
          <a:xfrm>
            <a:off x="288356" y="1275606"/>
            <a:ext cx="2692800" cy="3168352"/>
          </a:xfrm>
          <a:prstGeom prst="rect">
            <a:avLst/>
          </a:prstGeom>
          <a:noFill/>
          <a:ln>
            <a:noFill/>
          </a:ln>
        </p:spPr>
        <p:txBody>
          <a:bodyPr anchorCtr="0" anchor="t" bIns="0" lIns="0" spcFirstLastPara="1" rIns="0" wrap="square" tIns="0">
            <a:noAutofit/>
          </a:bodyPr>
          <a:lstStyle>
            <a:lvl1pPr indent="-304800" lvl="0" marL="457200" marR="0" rtl="0" algn="l">
              <a:spcBef>
                <a:spcPts val="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1pPr>
            <a:lvl2pPr indent="-304800" lvl="1" marL="914400" marR="0" rtl="0" algn="l">
              <a:spcBef>
                <a:spcPts val="2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2pPr>
            <a:lvl3pPr indent="-304800" lvl="2" marL="1371600" marR="0" rtl="0" algn="l">
              <a:spcBef>
                <a:spcPts val="2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3pPr>
            <a:lvl4pPr indent="-304800" lvl="3" marL="1828800" marR="0" rtl="0" algn="l">
              <a:spcBef>
                <a:spcPts val="2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4pPr>
            <a:lvl5pPr indent="-304800" lvl="4" marL="2286000" marR="0" rtl="0" algn="l">
              <a:spcBef>
                <a:spcPts val="2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2" name="Google Shape;152;p25"/>
          <p:cNvSpPr txBox="1"/>
          <p:nvPr>
            <p:ph idx="9" type="body"/>
          </p:nvPr>
        </p:nvSpPr>
        <p:spPr>
          <a:xfrm>
            <a:off x="3256801" y="1275606"/>
            <a:ext cx="2692800" cy="3168352"/>
          </a:xfrm>
          <a:prstGeom prst="rect">
            <a:avLst/>
          </a:prstGeom>
          <a:noFill/>
          <a:ln>
            <a:noFill/>
          </a:ln>
        </p:spPr>
        <p:txBody>
          <a:bodyPr anchorCtr="0" anchor="t" bIns="0" lIns="0" spcFirstLastPara="1" rIns="0" wrap="square" tIns="0">
            <a:noAutofit/>
          </a:bodyPr>
          <a:lstStyle>
            <a:lvl1pPr indent="-304800" lvl="0" marL="457200" marR="0" rtl="0" algn="l">
              <a:spcBef>
                <a:spcPts val="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1pPr>
            <a:lvl2pPr indent="-304800" lvl="1" marL="914400" marR="0" rtl="0" algn="l">
              <a:spcBef>
                <a:spcPts val="2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2pPr>
            <a:lvl3pPr indent="-304800" lvl="2" marL="1371600" marR="0" rtl="0" algn="l">
              <a:spcBef>
                <a:spcPts val="2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3pPr>
            <a:lvl4pPr indent="-304800" lvl="3" marL="1828800" marR="0" rtl="0" algn="l">
              <a:spcBef>
                <a:spcPts val="2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4pPr>
            <a:lvl5pPr indent="-304800" lvl="4" marL="2286000" marR="0" rtl="0" algn="l">
              <a:spcBef>
                <a:spcPts val="2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3" name="Google Shape;153;p25"/>
          <p:cNvSpPr txBox="1"/>
          <p:nvPr>
            <p:ph idx="13" type="body"/>
          </p:nvPr>
        </p:nvSpPr>
        <p:spPr>
          <a:xfrm>
            <a:off x="6160687" y="1275606"/>
            <a:ext cx="2692800" cy="3168352"/>
          </a:xfrm>
          <a:prstGeom prst="rect">
            <a:avLst/>
          </a:prstGeom>
          <a:noFill/>
          <a:ln>
            <a:noFill/>
          </a:ln>
        </p:spPr>
        <p:txBody>
          <a:bodyPr anchorCtr="0" anchor="t" bIns="0" lIns="0" spcFirstLastPara="1" rIns="0" wrap="square" tIns="0">
            <a:noAutofit/>
          </a:bodyPr>
          <a:lstStyle>
            <a:lvl1pPr indent="-304800" lvl="0" marL="457200" marR="0" rtl="0" algn="l">
              <a:spcBef>
                <a:spcPts val="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1pPr>
            <a:lvl2pPr indent="-304800" lvl="1" marL="914400" marR="0" rtl="0" algn="l">
              <a:spcBef>
                <a:spcPts val="2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2pPr>
            <a:lvl3pPr indent="-304800" lvl="2" marL="1371600" marR="0" rtl="0" algn="l">
              <a:spcBef>
                <a:spcPts val="2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3pPr>
            <a:lvl4pPr indent="-304800" lvl="3" marL="1828800" marR="0" rtl="0" algn="l">
              <a:spcBef>
                <a:spcPts val="2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4pPr>
            <a:lvl5pPr indent="-304800" lvl="4" marL="2286000" marR="0" rtl="0" algn="l">
              <a:spcBef>
                <a:spcPts val="2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cxnSp>
        <p:nvCxnSpPr>
          <p:cNvPr id="154" name="Google Shape;154;p25"/>
          <p:cNvCxnSpPr/>
          <p:nvPr/>
        </p:nvCxnSpPr>
        <p:spPr>
          <a:xfrm>
            <a:off x="0" y="4622400"/>
            <a:ext cx="9144000" cy="0"/>
          </a:xfrm>
          <a:prstGeom prst="straightConnector1">
            <a:avLst/>
          </a:prstGeom>
          <a:noFill/>
          <a:ln cap="flat" cmpd="sng" w="12700">
            <a:solidFill>
              <a:schemeClr val="accent1"/>
            </a:solidFill>
            <a:prstDash val="solid"/>
            <a:round/>
            <a:headEnd len="sm" w="sm" type="none"/>
            <a:tailEnd len="sm" w="sm" type="none"/>
          </a:ln>
        </p:spPr>
      </p:cxnSp>
      <p:cxnSp>
        <p:nvCxnSpPr>
          <p:cNvPr id="155" name="Google Shape;155;p25"/>
          <p:cNvCxnSpPr/>
          <p:nvPr/>
        </p:nvCxnSpPr>
        <p:spPr>
          <a:xfrm>
            <a:off x="0" y="828000"/>
            <a:ext cx="9144000" cy="0"/>
          </a:xfrm>
          <a:prstGeom prst="straightConnector1">
            <a:avLst/>
          </a:prstGeom>
          <a:noFill/>
          <a:ln cap="flat" cmpd="sng" w="38100">
            <a:solidFill>
              <a:schemeClr val="accent1"/>
            </a:solidFill>
            <a:prstDash val="solid"/>
            <a:round/>
            <a:headEnd len="sm" w="sm" type="none"/>
            <a:tailEnd len="sm" w="sm"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A - 1 column bullet text, 1 column image">
  <p:cSld name="04A - 1 column bullet text, 1 column image">
    <p:bg>
      <p:bgPr>
        <a:solidFill>
          <a:schemeClr val="lt1"/>
        </a:solidFill>
      </p:bgPr>
    </p:bg>
    <p:spTree>
      <p:nvGrpSpPr>
        <p:cNvPr id="156" name="Shape 156"/>
        <p:cNvGrpSpPr/>
        <p:nvPr/>
      </p:nvGrpSpPr>
      <p:grpSpPr>
        <a:xfrm>
          <a:off x="0" y="0"/>
          <a:ext cx="0" cy="0"/>
          <a:chOff x="0" y="0"/>
          <a:chExt cx="0" cy="0"/>
        </a:xfrm>
      </p:grpSpPr>
      <p:sp>
        <p:nvSpPr>
          <p:cNvPr id="157" name="Google Shape;157;p26"/>
          <p:cNvSpPr/>
          <p:nvPr>
            <p:ph idx="2" type="pic"/>
          </p:nvPr>
        </p:nvSpPr>
        <p:spPr>
          <a:xfrm>
            <a:off x="4641850" y="843558"/>
            <a:ext cx="4570413" cy="3780000"/>
          </a:xfrm>
          <a:prstGeom prst="rect">
            <a:avLst/>
          </a:prstGeom>
          <a:solidFill>
            <a:srgbClr val="D8D8D8"/>
          </a:solidFill>
          <a:ln>
            <a:noFill/>
          </a:ln>
        </p:spPr>
      </p:sp>
      <p:sp>
        <p:nvSpPr>
          <p:cNvPr id="158" name="Google Shape;158;p26"/>
          <p:cNvSpPr txBox="1"/>
          <p:nvPr>
            <p:ph idx="1" type="body"/>
          </p:nvPr>
        </p:nvSpPr>
        <p:spPr>
          <a:xfrm>
            <a:off x="288356" y="1275606"/>
            <a:ext cx="4211637" cy="3168352"/>
          </a:xfrm>
          <a:prstGeom prst="rect">
            <a:avLst/>
          </a:prstGeom>
          <a:noFill/>
          <a:ln>
            <a:noFill/>
          </a:ln>
        </p:spPr>
        <p:txBody>
          <a:bodyPr anchorCtr="0" anchor="t" bIns="0" lIns="0" spcFirstLastPara="1" rIns="0" wrap="square" tIns="0">
            <a:noAutofit/>
          </a:bodyPr>
          <a:lstStyle>
            <a:lvl1pPr indent="-304800" lvl="0" marL="457200" marR="0" rtl="0" algn="l">
              <a:spcBef>
                <a:spcPts val="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1pPr>
            <a:lvl2pPr indent="-304800" lvl="1" marL="9144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2pPr>
            <a:lvl3pPr indent="-304800" lvl="2" marL="13716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3pPr>
            <a:lvl4pPr indent="-304800" lvl="3" marL="18288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4pPr>
            <a:lvl5pPr indent="-304800" lvl="4" marL="22860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9" name="Google Shape;159;p26"/>
          <p:cNvSpPr txBox="1"/>
          <p:nvPr>
            <p:ph idx="3" type="body"/>
          </p:nvPr>
        </p:nvSpPr>
        <p:spPr>
          <a:xfrm>
            <a:off x="288355" y="987575"/>
            <a:ext cx="4211637" cy="195262"/>
          </a:xfrm>
          <a:prstGeom prst="rect">
            <a:avLst/>
          </a:prstGeom>
          <a:noFill/>
          <a:ln>
            <a:noFill/>
          </a:ln>
        </p:spPr>
        <p:txBody>
          <a:bodyPr anchorCtr="0" anchor="t" bIns="0" lIns="0" spcFirstLastPara="1" rIns="0" wrap="square" tIns="0">
            <a:normAutofit/>
          </a:bodyPr>
          <a:lstStyle>
            <a:lvl1pPr indent="-228600" lvl="0" marL="457200" marR="0" rtl="0" algn="l">
              <a:spcBef>
                <a:spcPts val="300"/>
              </a:spcBef>
              <a:spcAft>
                <a:spcPts val="0"/>
              </a:spcAft>
              <a:buClr>
                <a:srgbClr val="28A0D3"/>
              </a:buClr>
              <a:buSzPts val="1400"/>
              <a:buFont typeface="Arial"/>
              <a:buNone/>
              <a:defRPr b="1" i="0" sz="1400" u="none" cap="none" strike="noStrike">
                <a:solidFill>
                  <a:srgbClr val="28A0D3"/>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0" name="Google Shape;160;p26"/>
          <p:cNvSpPr txBox="1"/>
          <p:nvPr>
            <p:ph idx="12" type="sldNum"/>
          </p:nvPr>
        </p:nvSpPr>
        <p:spPr>
          <a:xfrm>
            <a:off x="8853488" y="4776599"/>
            <a:ext cx="230093" cy="208430"/>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800" u="none" cap="none" strike="noStrike">
                <a:solidFill>
                  <a:srgbClr val="7C7C81"/>
                </a:solidFill>
                <a:latin typeface="Arial"/>
                <a:ea typeface="Arial"/>
                <a:cs typeface="Arial"/>
                <a:sym typeface="Arial"/>
              </a:defRPr>
            </a:lvl1pPr>
            <a:lvl2pPr indent="0" lvl="1" marL="0" marR="0" rtl="0" algn="r">
              <a:spcBef>
                <a:spcPts val="0"/>
              </a:spcBef>
              <a:buNone/>
              <a:defRPr b="0" i="0" sz="800" u="none" cap="none" strike="noStrike">
                <a:solidFill>
                  <a:srgbClr val="7C7C81"/>
                </a:solidFill>
                <a:latin typeface="Arial"/>
                <a:ea typeface="Arial"/>
                <a:cs typeface="Arial"/>
                <a:sym typeface="Arial"/>
              </a:defRPr>
            </a:lvl2pPr>
            <a:lvl3pPr indent="0" lvl="2" marL="0" marR="0" rtl="0" algn="r">
              <a:spcBef>
                <a:spcPts val="0"/>
              </a:spcBef>
              <a:buNone/>
              <a:defRPr b="0" i="0" sz="800" u="none" cap="none" strike="noStrike">
                <a:solidFill>
                  <a:srgbClr val="7C7C81"/>
                </a:solidFill>
                <a:latin typeface="Arial"/>
                <a:ea typeface="Arial"/>
                <a:cs typeface="Arial"/>
                <a:sym typeface="Arial"/>
              </a:defRPr>
            </a:lvl3pPr>
            <a:lvl4pPr indent="0" lvl="3" marL="0" marR="0" rtl="0" algn="r">
              <a:spcBef>
                <a:spcPts val="0"/>
              </a:spcBef>
              <a:buNone/>
              <a:defRPr b="0" i="0" sz="800" u="none" cap="none" strike="noStrike">
                <a:solidFill>
                  <a:srgbClr val="7C7C81"/>
                </a:solidFill>
                <a:latin typeface="Arial"/>
                <a:ea typeface="Arial"/>
                <a:cs typeface="Arial"/>
                <a:sym typeface="Arial"/>
              </a:defRPr>
            </a:lvl4pPr>
            <a:lvl5pPr indent="0" lvl="4" marL="0" marR="0" rtl="0" algn="r">
              <a:spcBef>
                <a:spcPts val="0"/>
              </a:spcBef>
              <a:buNone/>
              <a:defRPr b="0" i="0" sz="800" u="none" cap="none" strike="noStrike">
                <a:solidFill>
                  <a:srgbClr val="7C7C81"/>
                </a:solidFill>
                <a:latin typeface="Arial"/>
                <a:ea typeface="Arial"/>
                <a:cs typeface="Arial"/>
                <a:sym typeface="Arial"/>
              </a:defRPr>
            </a:lvl5pPr>
            <a:lvl6pPr indent="0" lvl="5" marL="0" marR="0" rtl="0" algn="r">
              <a:spcBef>
                <a:spcPts val="0"/>
              </a:spcBef>
              <a:buNone/>
              <a:defRPr b="0" i="0" sz="800" u="none" cap="none" strike="noStrike">
                <a:solidFill>
                  <a:srgbClr val="7C7C81"/>
                </a:solidFill>
                <a:latin typeface="Arial"/>
                <a:ea typeface="Arial"/>
                <a:cs typeface="Arial"/>
                <a:sym typeface="Arial"/>
              </a:defRPr>
            </a:lvl6pPr>
            <a:lvl7pPr indent="0" lvl="6" marL="0" marR="0" rtl="0" algn="r">
              <a:spcBef>
                <a:spcPts val="0"/>
              </a:spcBef>
              <a:buNone/>
              <a:defRPr b="0" i="0" sz="800" u="none" cap="none" strike="noStrike">
                <a:solidFill>
                  <a:srgbClr val="7C7C81"/>
                </a:solidFill>
                <a:latin typeface="Arial"/>
                <a:ea typeface="Arial"/>
                <a:cs typeface="Arial"/>
                <a:sym typeface="Arial"/>
              </a:defRPr>
            </a:lvl7pPr>
            <a:lvl8pPr indent="0" lvl="7" marL="0" marR="0" rtl="0" algn="r">
              <a:spcBef>
                <a:spcPts val="0"/>
              </a:spcBef>
              <a:buNone/>
              <a:defRPr b="0" i="0" sz="800" u="none" cap="none" strike="noStrike">
                <a:solidFill>
                  <a:srgbClr val="7C7C81"/>
                </a:solidFill>
                <a:latin typeface="Arial"/>
                <a:ea typeface="Arial"/>
                <a:cs typeface="Arial"/>
                <a:sym typeface="Arial"/>
              </a:defRPr>
            </a:lvl8pPr>
            <a:lvl9pPr indent="0" lvl="8" marL="0" marR="0" rtl="0" algn="r">
              <a:spcBef>
                <a:spcPts val="0"/>
              </a:spcBef>
              <a:buNone/>
              <a:defRPr b="0" i="0" sz="800" u="none" cap="none" strike="noStrike">
                <a:solidFill>
                  <a:srgbClr val="7C7C8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61" name="Google Shape;161;p26"/>
          <p:cNvSpPr txBox="1"/>
          <p:nvPr>
            <p:ph idx="4" type="body"/>
          </p:nvPr>
        </p:nvSpPr>
        <p:spPr>
          <a:xfrm>
            <a:off x="296148" y="431800"/>
            <a:ext cx="7527052" cy="203200"/>
          </a:xfrm>
          <a:prstGeom prst="rect">
            <a:avLst/>
          </a:prstGeom>
          <a:noFill/>
          <a:ln>
            <a:noFill/>
          </a:ln>
        </p:spPr>
        <p:txBody>
          <a:bodyPr anchorCtr="0" anchor="t" bIns="0" lIns="0" spcFirstLastPara="1" rIns="0" wrap="square" tIns="0">
            <a:noAutofit/>
          </a:bodyPr>
          <a:lstStyle>
            <a:lvl1pPr indent="-228600" lvl="0" marL="457200" marR="0" rtl="0" algn="l">
              <a:spcBef>
                <a:spcPts val="300"/>
              </a:spcBef>
              <a:spcAft>
                <a:spcPts val="0"/>
              </a:spcAft>
              <a:buClr>
                <a:schemeClr val="accent6"/>
              </a:buClr>
              <a:buSzPts val="1500"/>
              <a:buFont typeface="Arial"/>
              <a:buNone/>
              <a:defRPr b="0" i="0" sz="1500" u="none" cap="none" strike="noStrike">
                <a:solidFill>
                  <a:schemeClr val="accent6"/>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2" name="Google Shape;162;p26"/>
          <p:cNvSpPr txBox="1"/>
          <p:nvPr>
            <p:ph idx="5" type="body"/>
          </p:nvPr>
        </p:nvSpPr>
        <p:spPr>
          <a:xfrm>
            <a:off x="290513" y="123478"/>
            <a:ext cx="7527052" cy="356518"/>
          </a:xfrm>
          <a:prstGeom prst="rect">
            <a:avLst/>
          </a:prstGeom>
          <a:noFill/>
          <a:ln>
            <a:noFill/>
          </a:ln>
        </p:spPr>
        <p:txBody>
          <a:bodyPr anchorCtr="0" anchor="t" bIns="0" lIns="0" spcFirstLastPara="1" rIns="0" wrap="square" tIns="0">
            <a:noAutofit/>
          </a:bodyPr>
          <a:lstStyle>
            <a:lvl1pPr indent="-228600" lvl="0" marL="4572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3" name="Google Shape;163;p26"/>
          <p:cNvSpPr txBox="1"/>
          <p:nvPr>
            <p:ph idx="6" type="body"/>
          </p:nvPr>
        </p:nvSpPr>
        <p:spPr>
          <a:xfrm>
            <a:off x="290513" y="4443959"/>
            <a:ext cx="8562975" cy="144016"/>
          </a:xfrm>
          <a:prstGeom prst="rect">
            <a:avLst/>
          </a:prstGeom>
          <a:noFill/>
          <a:ln>
            <a:noFill/>
          </a:ln>
        </p:spPr>
        <p:txBody>
          <a:bodyPr anchorCtr="0" anchor="b" bIns="0" lIns="0" spcFirstLastPara="1" rIns="0" wrap="square" tIns="0">
            <a:noAutofit/>
          </a:bodyPr>
          <a:lstStyle>
            <a:lvl1pPr indent="-228600" lvl="0" marL="457200" marR="0" rtl="0" algn="l">
              <a:spcBef>
                <a:spcPts val="0"/>
              </a:spcBef>
              <a:spcAft>
                <a:spcPts val="0"/>
              </a:spcAft>
              <a:buClr>
                <a:srgbClr val="7C7C81"/>
              </a:buClr>
              <a:buSzPts val="700"/>
              <a:buFont typeface="Arial"/>
              <a:buNone/>
              <a:defRPr b="0" i="0" sz="700" u="none" cap="none" strike="noStrike">
                <a:solidFill>
                  <a:srgbClr val="7C7C81"/>
                </a:solidFill>
                <a:latin typeface="Arial"/>
                <a:ea typeface="Arial"/>
                <a:cs typeface="Arial"/>
                <a:sym typeface="Arial"/>
              </a:defRPr>
            </a:lvl1pPr>
            <a:lvl2pPr indent="-304800" lvl="1" marL="9144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2pPr>
            <a:lvl3pPr indent="-304800" lvl="2" marL="13716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3pPr>
            <a:lvl4pPr indent="-298450" lvl="3" marL="1828800" marR="0" rtl="0" algn="l">
              <a:spcBef>
                <a:spcPts val="200"/>
              </a:spcBef>
              <a:spcAft>
                <a:spcPts val="0"/>
              </a:spcAft>
              <a:buClr>
                <a:srgbClr val="7C7C81"/>
              </a:buClr>
              <a:buSzPts val="1100"/>
              <a:buFont typeface="Arial"/>
              <a:buChar char="–"/>
              <a:defRPr b="0" i="0" sz="1100" u="none" cap="none" strike="noStrike">
                <a:solidFill>
                  <a:srgbClr val="7C7C81"/>
                </a:solidFill>
                <a:latin typeface="Arial"/>
                <a:ea typeface="Arial"/>
                <a:cs typeface="Arial"/>
                <a:sym typeface="Arial"/>
              </a:defRPr>
            </a:lvl4pPr>
            <a:lvl5pPr indent="-298450" lvl="4" marL="2286000" marR="0" rtl="0" algn="l">
              <a:spcBef>
                <a:spcPts val="200"/>
              </a:spcBef>
              <a:spcAft>
                <a:spcPts val="0"/>
              </a:spcAft>
              <a:buClr>
                <a:srgbClr val="7C7C81"/>
              </a:buClr>
              <a:buSzPts val="1100"/>
              <a:buFont typeface="Arial"/>
              <a:buChar char="»"/>
              <a:defRPr b="0" i="0" sz="1100" u="none" cap="none" strike="noStrike">
                <a:solidFill>
                  <a:srgbClr val="7C7C8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cxnSp>
        <p:nvCxnSpPr>
          <p:cNvPr id="164" name="Google Shape;164;p26"/>
          <p:cNvCxnSpPr/>
          <p:nvPr/>
        </p:nvCxnSpPr>
        <p:spPr>
          <a:xfrm>
            <a:off x="0" y="4622400"/>
            <a:ext cx="9144000" cy="0"/>
          </a:xfrm>
          <a:prstGeom prst="straightConnector1">
            <a:avLst/>
          </a:prstGeom>
          <a:noFill/>
          <a:ln cap="flat" cmpd="sng" w="12700">
            <a:solidFill>
              <a:schemeClr val="accent1"/>
            </a:solidFill>
            <a:prstDash val="solid"/>
            <a:round/>
            <a:headEnd len="sm" w="sm" type="none"/>
            <a:tailEnd len="sm" w="sm" type="none"/>
          </a:ln>
        </p:spPr>
      </p:cxnSp>
      <p:cxnSp>
        <p:nvCxnSpPr>
          <p:cNvPr id="165" name="Google Shape;165;p26"/>
          <p:cNvCxnSpPr/>
          <p:nvPr/>
        </p:nvCxnSpPr>
        <p:spPr>
          <a:xfrm>
            <a:off x="0" y="828000"/>
            <a:ext cx="9144000" cy="0"/>
          </a:xfrm>
          <a:prstGeom prst="straightConnector1">
            <a:avLst/>
          </a:prstGeom>
          <a:noFill/>
          <a:ln cap="flat" cmpd="sng" w="38100">
            <a:solidFill>
              <a:schemeClr val="accent1"/>
            </a:solidFill>
            <a:prstDash val="solid"/>
            <a:round/>
            <a:headEnd len="sm" w="sm" type="none"/>
            <a:tailEnd len="sm" w="sm"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B - 1 column bullet text, full background image">
  <p:cSld name="04B - 1 column bullet text, full background image">
    <p:bg>
      <p:bgPr>
        <a:solidFill>
          <a:schemeClr val="lt1"/>
        </a:solidFill>
      </p:bgPr>
    </p:bg>
    <p:spTree>
      <p:nvGrpSpPr>
        <p:cNvPr id="166" name="Shape 166"/>
        <p:cNvGrpSpPr/>
        <p:nvPr/>
      </p:nvGrpSpPr>
      <p:grpSpPr>
        <a:xfrm>
          <a:off x="0" y="0"/>
          <a:ext cx="0" cy="0"/>
          <a:chOff x="0" y="0"/>
          <a:chExt cx="0" cy="0"/>
        </a:xfrm>
      </p:grpSpPr>
      <p:sp>
        <p:nvSpPr>
          <p:cNvPr id="167" name="Google Shape;167;p27"/>
          <p:cNvSpPr/>
          <p:nvPr>
            <p:ph idx="2" type="pic"/>
          </p:nvPr>
        </p:nvSpPr>
        <p:spPr>
          <a:xfrm>
            <a:off x="1" y="849600"/>
            <a:ext cx="9143999" cy="3769200"/>
          </a:xfrm>
          <a:prstGeom prst="rect">
            <a:avLst/>
          </a:prstGeom>
          <a:solidFill>
            <a:srgbClr val="D8D8D8"/>
          </a:solidFill>
          <a:ln>
            <a:noFill/>
          </a:ln>
        </p:spPr>
      </p:sp>
      <p:sp>
        <p:nvSpPr>
          <p:cNvPr id="168" name="Google Shape;168;p27"/>
          <p:cNvSpPr txBox="1"/>
          <p:nvPr>
            <p:ph idx="1" type="body"/>
          </p:nvPr>
        </p:nvSpPr>
        <p:spPr>
          <a:xfrm>
            <a:off x="290513" y="1275606"/>
            <a:ext cx="4211637" cy="3168352"/>
          </a:xfrm>
          <a:prstGeom prst="rect">
            <a:avLst/>
          </a:prstGeom>
          <a:noFill/>
          <a:ln>
            <a:noFill/>
          </a:ln>
        </p:spPr>
        <p:txBody>
          <a:bodyPr anchorCtr="0" anchor="t" bIns="0" lIns="0" spcFirstLastPara="1" rIns="0" wrap="square" tIns="0">
            <a:noAutofit/>
          </a:bodyPr>
          <a:lstStyle>
            <a:lvl1pPr indent="-304800" lvl="0" marL="457200" marR="0" rtl="0" algn="l">
              <a:spcBef>
                <a:spcPts val="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1pPr>
            <a:lvl2pPr indent="-304800" lvl="1" marL="914400" marR="0" rtl="0" algn="l">
              <a:spcBef>
                <a:spcPts val="2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2pPr>
            <a:lvl3pPr indent="-304800" lvl="2" marL="1371600" marR="0" rtl="0" algn="l">
              <a:spcBef>
                <a:spcPts val="2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3pPr>
            <a:lvl4pPr indent="-304800" lvl="3" marL="1828800" marR="0" rtl="0" algn="l">
              <a:spcBef>
                <a:spcPts val="2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4pPr>
            <a:lvl5pPr indent="-304800" lvl="4" marL="2286000" marR="0" rtl="0" algn="l">
              <a:spcBef>
                <a:spcPts val="2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9" name="Google Shape;169;p27"/>
          <p:cNvSpPr txBox="1"/>
          <p:nvPr>
            <p:ph idx="3" type="body"/>
          </p:nvPr>
        </p:nvSpPr>
        <p:spPr>
          <a:xfrm>
            <a:off x="288355" y="987575"/>
            <a:ext cx="4213795" cy="195262"/>
          </a:xfrm>
          <a:prstGeom prst="rect">
            <a:avLst/>
          </a:prstGeom>
          <a:noFill/>
          <a:ln>
            <a:noFill/>
          </a:ln>
        </p:spPr>
        <p:txBody>
          <a:bodyPr anchorCtr="0" anchor="t" bIns="0" lIns="0" spcFirstLastPara="1" rIns="0" wrap="square" tIns="0">
            <a:normAutofit/>
          </a:bodyPr>
          <a:lstStyle>
            <a:lvl1pPr indent="-228600" lvl="0" marL="457200" marR="0" rtl="0" algn="l">
              <a:spcBef>
                <a:spcPts val="300"/>
              </a:spcBef>
              <a:spcAft>
                <a:spcPts val="0"/>
              </a:spcAft>
              <a:buClr>
                <a:srgbClr val="28A0D3"/>
              </a:buClr>
              <a:buSzPts val="1400"/>
              <a:buFont typeface="Arial"/>
              <a:buNone/>
              <a:defRPr b="1" i="0" sz="1400" u="none" cap="none" strike="noStrike">
                <a:solidFill>
                  <a:srgbClr val="28A0D3"/>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0" name="Google Shape;170;p27"/>
          <p:cNvSpPr txBox="1"/>
          <p:nvPr>
            <p:ph idx="12" type="sldNum"/>
          </p:nvPr>
        </p:nvSpPr>
        <p:spPr>
          <a:xfrm>
            <a:off x="8853488" y="4776599"/>
            <a:ext cx="230093" cy="208430"/>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800" u="none" cap="none" strike="noStrike">
                <a:solidFill>
                  <a:srgbClr val="7C7C81"/>
                </a:solidFill>
                <a:latin typeface="Arial"/>
                <a:ea typeface="Arial"/>
                <a:cs typeface="Arial"/>
                <a:sym typeface="Arial"/>
              </a:defRPr>
            </a:lvl1pPr>
            <a:lvl2pPr indent="0" lvl="1" marL="0" marR="0" rtl="0" algn="r">
              <a:spcBef>
                <a:spcPts val="0"/>
              </a:spcBef>
              <a:buNone/>
              <a:defRPr b="0" i="0" sz="800" u="none" cap="none" strike="noStrike">
                <a:solidFill>
                  <a:srgbClr val="7C7C81"/>
                </a:solidFill>
                <a:latin typeface="Arial"/>
                <a:ea typeface="Arial"/>
                <a:cs typeface="Arial"/>
                <a:sym typeface="Arial"/>
              </a:defRPr>
            </a:lvl2pPr>
            <a:lvl3pPr indent="0" lvl="2" marL="0" marR="0" rtl="0" algn="r">
              <a:spcBef>
                <a:spcPts val="0"/>
              </a:spcBef>
              <a:buNone/>
              <a:defRPr b="0" i="0" sz="800" u="none" cap="none" strike="noStrike">
                <a:solidFill>
                  <a:srgbClr val="7C7C81"/>
                </a:solidFill>
                <a:latin typeface="Arial"/>
                <a:ea typeface="Arial"/>
                <a:cs typeface="Arial"/>
                <a:sym typeface="Arial"/>
              </a:defRPr>
            </a:lvl3pPr>
            <a:lvl4pPr indent="0" lvl="3" marL="0" marR="0" rtl="0" algn="r">
              <a:spcBef>
                <a:spcPts val="0"/>
              </a:spcBef>
              <a:buNone/>
              <a:defRPr b="0" i="0" sz="800" u="none" cap="none" strike="noStrike">
                <a:solidFill>
                  <a:srgbClr val="7C7C81"/>
                </a:solidFill>
                <a:latin typeface="Arial"/>
                <a:ea typeface="Arial"/>
                <a:cs typeface="Arial"/>
                <a:sym typeface="Arial"/>
              </a:defRPr>
            </a:lvl4pPr>
            <a:lvl5pPr indent="0" lvl="4" marL="0" marR="0" rtl="0" algn="r">
              <a:spcBef>
                <a:spcPts val="0"/>
              </a:spcBef>
              <a:buNone/>
              <a:defRPr b="0" i="0" sz="800" u="none" cap="none" strike="noStrike">
                <a:solidFill>
                  <a:srgbClr val="7C7C81"/>
                </a:solidFill>
                <a:latin typeface="Arial"/>
                <a:ea typeface="Arial"/>
                <a:cs typeface="Arial"/>
                <a:sym typeface="Arial"/>
              </a:defRPr>
            </a:lvl5pPr>
            <a:lvl6pPr indent="0" lvl="5" marL="0" marR="0" rtl="0" algn="r">
              <a:spcBef>
                <a:spcPts val="0"/>
              </a:spcBef>
              <a:buNone/>
              <a:defRPr b="0" i="0" sz="800" u="none" cap="none" strike="noStrike">
                <a:solidFill>
                  <a:srgbClr val="7C7C81"/>
                </a:solidFill>
                <a:latin typeface="Arial"/>
                <a:ea typeface="Arial"/>
                <a:cs typeface="Arial"/>
                <a:sym typeface="Arial"/>
              </a:defRPr>
            </a:lvl6pPr>
            <a:lvl7pPr indent="0" lvl="6" marL="0" marR="0" rtl="0" algn="r">
              <a:spcBef>
                <a:spcPts val="0"/>
              </a:spcBef>
              <a:buNone/>
              <a:defRPr b="0" i="0" sz="800" u="none" cap="none" strike="noStrike">
                <a:solidFill>
                  <a:srgbClr val="7C7C81"/>
                </a:solidFill>
                <a:latin typeface="Arial"/>
                <a:ea typeface="Arial"/>
                <a:cs typeface="Arial"/>
                <a:sym typeface="Arial"/>
              </a:defRPr>
            </a:lvl7pPr>
            <a:lvl8pPr indent="0" lvl="7" marL="0" marR="0" rtl="0" algn="r">
              <a:spcBef>
                <a:spcPts val="0"/>
              </a:spcBef>
              <a:buNone/>
              <a:defRPr b="0" i="0" sz="800" u="none" cap="none" strike="noStrike">
                <a:solidFill>
                  <a:srgbClr val="7C7C81"/>
                </a:solidFill>
                <a:latin typeface="Arial"/>
                <a:ea typeface="Arial"/>
                <a:cs typeface="Arial"/>
                <a:sym typeface="Arial"/>
              </a:defRPr>
            </a:lvl8pPr>
            <a:lvl9pPr indent="0" lvl="8" marL="0" marR="0" rtl="0" algn="r">
              <a:spcBef>
                <a:spcPts val="0"/>
              </a:spcBef>
              <a:buNone/>
              <a:defRPr b="0" i="0" sz="800" u="none" cap="none" strike="noStrike">
                <a:solidFill>
                  <a:srgbClr val="7C7C8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71" name="Google Shape;171;p27"/>
          <p:cNvSpPr txBox="1"/>
          <p:nvPr>
            <p:ph idx="4" type="body"/>
          </p:nvPr>
        </p:nvSpPr>
        <p:spPr>
          <a:xfrm>
            <a:off x="296148" y="431800"/>
            <a:ext cx="7527052" cy="203200"/>
          </a:xfrm>
          <a:prstGeom prst="rect">
            <a:avLst/>
          </a:prstGeom>
          <a:noFill/>
          <a:ln>
            <a:noFill/>
          </a:ln>
        </p:spPr>
        <p:txBody>
          <a:bodyPr anchorCtr="0" anchor="t" bIns="0" lIns="0" spcFirstLastPara="1" rIns="0" wrap="square" tIns="0">
            <a:noAutofit/>
          </a:bodyPr>
          <a:lstStyle>
            <a:lvl1pPr indent="-228600" lvl="0" marL="457200" marR="0" rtl="0" algn="l">
              <a:spcBef>
                <a:spcPts val="300"/>
              </a:spcBef>
              <a:spcAft>
                <a:spcPts val="0"/>
              </a:spcAft>
              <a:buClr>
                <a:schemeClr val="accent6"/>
              </a:buClr>
              <a:buSzPts val="1500"/>
              <a:buFont typeface="Arial"/>
              <a:buNone/>
              <a:defRPr b="0" i="0" sz="1500" u="none" cap="none" strike="noStrike">
                <a:solidFill>
                  <a:schemeClr val="accent6"/>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2" name="Google Shape;172;p27"/>
          <p:cNvSpPr txBox="1"/>
          <p:nvPr>
            <p:ph idx="5" type="body"/>
          </p:nvPr>
        </p:nvSpPr>
        <p:spPr>
          <a:xfrm>
            <a:off x="290513" y="123478"/>
            <a:ext cx="7527052" cy="356518"/>
          </a:xfrm>
          <a:prstGeom prst="rect">
            <a:avLst/>
          </a:prstGeom>
          <a:noFill/>
          <a:ln>
            <a:noFill/>
          </a:ln>
        </p:spPr>
        <p:txBody>
          <a:bodyPr anchorCtr="0" anchor="t" bIns="0" lIns="0" spcFirstLastPara="1" rIns="0" wrap="square" tIns="0">
            <a:noAutofit/>
          </a:bodyPr>
          <a:lstStyle>
            <a:lvl1pPr indent="-228600" lvl="0" marL="4572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3" name="Google Shape;173;p27"/>
          <p:cNvSpPr txBox="1"/>
          <p:nvPr>
            <p:ph idx="6" type="body"/>
          </p:nvPr>
        </p:nvSpPr>
        <p:spPr>
          <a:xfrm>
            <a:off x="290513" y="4443959"/>
            <a:ext cx="8562975" cy="144016"/>
          </a:xfrm>
          <a:prstGeom prst="rect">
            <a:avLst/>
          </a:prstGeom>
          <a:noFill/>
          <a:ln>
            <a:noFill/>
          </a:ln>
        </p:spPr>
        <p:txBody>
          <a:bodyPr anchorCtr="0" anchor="b" bIns="0" lIns="0" spcFirstLastPara="1" rIns="0" wrap="square" tIns="0">
            <a:noAutofit/>
          </a:bodyPr>
          <a:lstStyle>
            <a:lvl1pPr indent="-228600" lvl="0" marL="457200" marR="0" rtl="0" algn="l">
              <a:spcBef>
                <a:spcPts val="0"/>
              </a:spcBef>
              <a:spcAft>
                <a:spcPts val="0"/>
              </a:spcAft>
              <a:buClr>
                <a:srgbClr val="7C7C81"/>
              </a:buClr>
              <a:buSzPts val="700"/>
              <a:buFont typeface="Arial"/>
              <a:buNone/>
              <a:defRPr b="0" i="0" sz="700" u="none" cap="none" strike="noStrike">
                <a:solidFill>
                  <a:srgbClr val="7C7C81"/>
                </a:solidFill>
                <a:latin typeface="Arial"/>
                <a:ea typeface="Arial"/>
                <a:cs typeface="Arial"/>
                <a:sym typeface="Arial"/>
              </a:defRPr>
            </a:lvl1pPr>
            <a:lvl2pPr indent="-304800" lvl="1" marL="9144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2pPr>
            <a:lvl3pPr indent="-304800" lvl="2" marL="13716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3pPr>
            <a:lvl4pPr indent="-298450" lvl="3" marL="1828800" marR="0" rtl="0" algn="l">
              <a:spcBef>
                <a:spcPts val="200"/>
              </a:spcBef>
              <a:spcAft>
                <a:spcPts val="0"/>
              </a:spcAft>
              <a:buClr>
                <a:srgbClr val="7C7C81"/>
              </a:buClr>
              <a:buSzPts val="1100"/>
              <a:buFont typeface="Arial"/>
              <a:buChar char="–"/>
              <a:defRPr b="0" i="0" sz="1100" u="none" cap="none" strike="noStrike">
                <a:solidFill>
                  <a:srgbClr val="7C7C81"/>
                </a:solidFill>
                <a:latin typeface="Arial"/>
                <a:ea typeface="Arial"/>
                <a:cs typeface="Arial"/>
                <a:sym typeface="Arial"/>
              </a:defRPr>
            </a:lvl4pPr>
            <a:lvl5pPr indent="-298450" lvl="4" marL="2286000" marR="0" rtl="0" algn="l">
              <a:spcBef>
                <a:spcPts val="200"/>
              </a:spcBef>
              <a:spcAft>
                <a:spcPts val="0"/>
              </a:spcAft>
              <a:buClr>
                <a:srgbClr val="7C7C81"/>
              </a:buClr>
              <a:buSzPts val="1100"/>
              <a:buFont typeface="Arial"/>
              <a:buChar char="»"/>
              <a:defRPr b="0" i="0" sz="1100" u="none" cap="none" strike="noStrike">
                <a:solidFill>
                  <a:srgbClr val="7C7C8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cxnSp>
        <p:nvCxnSpPr>
          <p:cNvPr id="174" name="Google Shape;174;p27"/>
          <p:cNvCxnSpPr/>
          <p:nvPr/>
        </p:nvCxnSpPr>
        <p:spPr>
          <a:xfrm>
            <a:off x="0" y="4622400"/>
            <a:ext cx="9144000" cy="0"/>
          </a:xfrm>
          <a:prstGeom prst="straightConnector1">
            <a:avLst/>
          </a:prstGeom>
          <a:noFill/>
          <a:ln cap="flat" cmpd="sng" w="12700">
            <a:solidFill>
              <a:schemeClr val="accent1"/>
            </a:solidFill>
            <a:prstDash val="solid"/>
            <a:round/>
            <a:headEnd len="sm" w="sm" type="none"/>
            <a:tailEnd len="sm" w="sm" type="none"/>
          </a:ln>
        </p:spPr>
      </p:cxnSp>
      <p:cxnSp>
        <p:nvCxnSpPr>
          <p:cNvPr id="175" name="Google Shape;175;p27"/>
          <p:cNvCxnSpPr/>
          <p:nvPr/>
        </p:nvCxnSpPr>
        <p:spPr>
          <a:xfrm>
            <a:off x="0" y="828000"/>
            <a:ext cx="9144000" cy="0"/>
          </a:xfrm>
          <a:prstGeom prst="straightConnector1">
            <a:avLst/>
          </a:prstGeom>
          <a:noFill/>
          <a:ln cap="flat" cmpd="sng" w="38100">
            <a:solidFill>
              <a:schemeClr val="accent1"/>
            </a:solidFill>
            <a:prstDash val="solid"/>
            <a:round/>
            <a:headEnd len="sm" w="sm" type="none"/>
            <a:tailEnd len="sm" w="sm"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A- 2 column various media">
  <p:cSld name="05A- 2 column various media">
    <p:bg>
      <p:bgPr>
        <a:solidFill>
          <a:schemeClr val="lt1"/>
        </a:solidFill>
      </p:bgPr>
    </p:bg>
    <p:spTree>
      <p:nvGrpSpPr>
        <p:cNvPr id="176" name="Shape 176"/>
        <p:cNvGrpSpPr/>
        <p:nvPr/>
      </p:nvGrpSpPr>
      <p:grpSpPr>
        <a:xfrm>
          <a:off x="0" y="0"/>
          <a:ext cx="0" cy="0"/>
          <a:chOff x="0" y="0"/>
          <a:chExt cx="0" cy="0"/>
        </a:xfrm>
      </p:grpSpPr>
      <p:sp>
        <p:nvSpPr>
          <p:cNvPr id="177" name="Google Shape;177;p28"/>
          <p:cNvSpPr txBox="1"/>
          <p:nvPr>
            <p:ph idx="1" type="body"/>
          </p:nvPr>
        </p:nvSpPr>
        <p:spPr>
          <a:xfrm>
            <a:off x="4644000" y="849600"/>
            <a:ext cx="4532400" cy="3769200"/>
          </a:xfrm>
          <a:prstGeom prst="rect">
            <a:avLst/>
          </a:prstGeom>
          <a:solidFill>
            <a:srgbClr val="D9D9D9"/>
          </a:solidFill>
          <a:ln>
            <a:noFill/>
          </a:ln>
        </p:spPr>
        <p:txBody>
          <a:bodyPr anchorCtr="0" anchor="t" bIns="34275" lIns="68575" spcFirstLastPara="1" rIns="68575" wrap="square" tIns="34275">
            <a:noAutofit/>
          </a:bodyPr>
          <a:lstStyle>
            <a:lvl1pPr indent="-228600" lvl="0" marL="457200" marR="0" rtl="0" algn="l">
              <a:lnSpc>
                <a:spcPct val="100000"/>
              </a:lnSpc>
              <a:spcBef>
                <a:spcPts val="400"/>
              </a:spcBef>
              <a:spcAft>
                <a:spcPts val="0"/>
              </a:spcAft>
              <a:buClr>
                <a:srgbClr val="7C7C81"/>
              </a:buClr>
              <a:buSzPts val="1800"/>
              <a:buFont typeface="Arial"/>
              <a:buNone/>
              <a:defRPr b="0" i="0" sz="1800" u="none" cap="none" strike="noStrike">
                <a:solidFill>
                  <a:srgbClr val="7C7C81"/>
                </a:solidFill>
                <a:latin typeface="Arial"/>
                <a:ea typeface="Arial"/>
                <a:cs typeface="Arial"/>
                <a:sym typeface="Arial"/>
              </a:defRPr>
            </a:lvl1pPr>
            <a:lvl2pPr indent="-406400" lvl="1" marL="914400" marR="0" rtl="0" algn="l">
              <a:spcBef>
                <a:spcPts val="600"/>
              </a:spcBef>
              <a:spcAft>
                <a:spcPts val="0"/>
              </a:spcAft>
              <a:buClr>
                <a:srgbClr val="7C7C81"/>
              </a:buClr>
              <a:buSzPts val="2800"/>
              <a:buFont typeface="Arial"/>
              <a:buChar char="–"/>
              <a:defRPr b="0" i="0" sz="2800" u="none" cap="none" strike="noStrike">
                <a:solidFill>
                  <a:srgbClr val="7C7C81"/>
                </a:solidFill>
                <a:latin typeface="Helvetica Neue Light"/>
                <a:ea typeface="Helvetica Neue Light"/>
                <a:cs typeface="Helvetica Neue Light"/>
                <a:sym typeface="Helvetica Neue Light"/>
              </a:defRPr>
            </a:lvl2pPr>
            <a:lvl3pPr indent="-381000" lvl="2" marL="1371600" marR="0" rtl="0" algn="l">
              <a:spcBef>
                <a:spcPts val="500"/>
              </a:spcBef>
              <a:spcAft>
                <a:spcPts val="0"/>
              </a:spcAft>
              <a:buClr>
                <a:srgbClr val="7C7C81"/>
              </a:buClr>
              <a:buSzPts val="2400"/>
              <a:buFont typeface="Arial"/>
              <a:buChar char="•"/>
              <a:defRPr b="0" i="0" sz="2400" u="none" cap="none" strike="noStrike">
                <a:solidFill>
                  <a:srgbClr val="7C7C81"/>
                </a:solidFill>
                <a:latin typeface="Helvetica Neue Light"/>
                <a:ea typeface="Helvetica Neue Light"/>
                <a:cs typeface="Helvetica Neue Light"/>
                <a:sym typeface="Helvetica Neue Light"/>
              </a:defRPr>
            </a:lvl3pPr>
            <a:lvl4pPr indent="-355600" lvl="3" marL="1828800" marR="0" rtl="0" algn="l">
              <a:spcBef>
                <a:spcPts val="400"/>
              </a:spcBef>
              <a:spcAft>
                <a:spcPts val="0"/>
              </a:spcAft>
              <a:buClr>
                <a:srgbClr val="7C7C81"/>
              </a:buClr>
              <a:buSzPts val="2000"/>
              <a:buFont typeface="Arial"/>
              <a:buChar char="–"/>
              <a:defRPr b="0" i="0" sz="2000" u="none" cap="none" strike="noStrike">
                <a:solidFill>
                  <a:srgbClr val="7C7C81"/>
                </a:solidFill>
                <a:latin typeface="Helvetica Neue Light"/>
                <a:ea typeface="Helvetica Neue Light"/>
                <a:cs typeface="Helvetica Neue Light"/>
                <a:sym typeface="Helvetica Neue Light"/>
              </a:defRPr>
            </a:lvl4pPr>
            <a:lvl5pPr indent="-355600" lvl="4" marL="2286000" marR="0" rtl="0" algn="l">
              <a:spcBef>
                <a:spcPts val="400"/>
              </a:spcBef>
              <a:spcAft>
                <a:spcPts val="0"/>
              </a:spcAft>
              <a:buClr>
                <a:srgbClr val="7C7C81"/>
              </a:buClr>
              <a:buSzPts val="2000"/>
              <a:buFont typeface="Arial"/>
              <a:buChar char="»"/>
              <a:defRPr b="0" i="0" sz="2000" u="none" cap="none" strike="noStrike">
                <a:solidFill>
                  <a:srgbClr val="7C7C81"/>
                </a:solidFill>
                <a:latin typeface="Helvetica Neue Light"/>
                <a:ea typeface="Helvetica Neue Light"/>
                <a:cs typeface="Helvetica Neue Light"/>
                <a:sym typeface="Helvetica Neue Ligh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8" name="Google Shape;178;p28"/>
          <p:cNvSpPr txBox="1"/>
          <p:nvPr>
            <p:ph idx="2" type="body"/>
          </p:nvPr>
        </p:nvSpPr>
        <p:spPr>
          <a:xfrm>
            <a:off x="288355" y="987575"/>
            <a:ext cx="4202001" cy="195262"/>
          </a:xfrm>
          <a:prstGeom prst="rect">
            <a:avLst/>
          </a:prstGeom>
          <a:noFill/>
          <a:ln>
            <a:noFill/>
          </a:ln>
        </p:spPr>
        <p:txBody>
          <a:bodyPr anchorCtr="0" anchor="t" bIns="0" lIns="0" spcFirstLastPara="1" rIns="0" wrap="square" tIns="0">
            <a:normAutofit/>
          </a:bodyPr>
          <a:lstStyle>
            <a:lvl1pPr indent="-228600" lvl="0" marL="457200" marR="0" rtl="0" algn="l">
              <a:spcBef>
                <a:spcPts val="300"/>
              </a:spcBef>
              <a:spcAft>
                <a:spcPts val="0"/>
              </a:spcAft>
              <a:buClr>
                <a:srgbClr val="28A0D3"/>
              </a:buClr>
              <a:buSzPts val="1400"/>
              <a:buFont typeface="Arial"/>
              <a:buNone/>
              <a:defRPr b="1" i="0" sz="1400" u="none" cap="none" strike="noStrike">
                <a:solidFill>
                  <a:srgbClr val="28A0D3"/>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9" name="Google Shape;179;p28"/>
          <p:cNvSpPr txBox="1"/>
          <p:nvPr>
            <p:ph idx="12" type="sldNum"/>
          </p:nvPr>
        </p:nvSpPr>
        <p:spPr>
          <a:xfrm>
            <a:off x="8853488" y="4776599"/>
            <a:ext cx="230093" cy="208430"/>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800" u="none" cap="none" strike="noStrike">
                <a:solidFill>
                  <a:srgbClr val="7C7C81"/>
                </a:solidFill>
                <a:latin typeface="Arial"/>
                <a:ea typeface="Arial"/>
                <a:cs typeface="Arial"/>
                <a:sym typeface="Arial"/>
              </a:defRPr>
            </a:lvl1pPr>
            <a:lvl2pPr indent="0" lvl="1" marL="0" marR="0" rtl="0" algn="r">
              <a:spcBef>
                <a:spcPts val="0"/>
              </a:spcBef>
              <a:buNone/>
              <a:defRPr b="0" i="0" sz="800" u="none" cap="none" strike="noStrike">
                <a:solidFill>
                  <a:srgbClr val="7C7C81"/>
                </a:solidFill>
                <a:latin typeface="Arial"/>
                <a:ea typeface="Arial"/>
                <a:cs typeface="Arial"/>
                <a:sym typeface="Arial"/>
              </a:defRPr>
            </a:lvl2pPr>
            <a:lvl3pPr indent="0" lvl="2" marL="0" marR="0" rtl="0" algn="r">
              <a:spcBef>
                <a:spcPts val="0"/>
              </a:spcBef>
              <a:buNone/>
              <a:defRPr b="0" i="0" sz="800" u="none" cap="none" strike="noStrike">
                <a:solidFill>
                  <a:srgbClr val="7C7C81"/>
                </a:solidFill>
                <a:latin typeface="Arial"/>
                <a:ea typeface="Arial"/>
                <a:cs typeface="Arial"/>
                <a:sym typeface="Arial"/>
              </a:defRPr>
            </a:lvl3pPr>
            <a:lvl4pPr indent="0" lvl="3" marL="0" marR="0" rtl="0" algn="r">
              <a:spcBef>
                <a:spcPts val="0"/>
              </a:spcBef>
              <a:buNone/>
              <a:defRPr b="0" i="0" sz="800" u="none" cap="none" strike="noStrike">
                <a:solidFill>
                  <a:srgbClr val="7C7C81"/>
                </a:solidFill>
                <a:latin typeface="Arial"/>
                <a:ea typeface="Arial"/>
                <a:cs typeface="Arial"/>
                <a:sym typeface="Arial"/>
              </a:defRPr>
            </a:lvl4pPr>
            <a:lvl5pPr indent="0" lvl="4" marL="0" marR="0" rtl="0" algn="r">
              <a:spcBef>
                <a:spcPts val="0"/>
              </a:spcBef>
              <a:buNone/>
              <a:defRPr b="0" i="0" sz="800" u="none" cap="none" strike="noStrike">
                <a:solidFill>
                  <a:srgbClr val="7C7C81"/>
                </a:solidFill>
                <a:latin typeface="Arial"/>
                <a:ea typeface="Arial"/>
                <a:cs typeface="Arial"/>
                <a:sym typeface="Arial"/>
              </a:defRPr>
            </a:lvl5pPr>
            <a:lvl6pPr indent="0" lvl="5" marL="0" marR="0" rtl="0" algn="r">
              <a:spcBef>
                <a:spcPts val="0"/>
              </a:spcBef>
              <a:buNone/>
              <a:defRPr b="0" i="0" sz="800" u="none" cap="none" strike="noStrike">
                <a:solidFill>
                  <a:srgbClr val="7C7C81"/>
                </a:solidFill>
                <a:latin typeface="Arial"/>
                <a:ea typeface="Arial"/>
                <a:cs typeface="Arial"/>
                <a:sym typeface="Arial"/>
              </a:defRPr>
            </a:lvl6pPr>
            <a:lvl7pPr indent="0" lvl="6" marL="0" marR="0" rtl="0" algn="r">
              <a:spcBef>
                <a:spcPts val="0"/>
              </a:spcBef>
              <a:buNone/>
              <a:defRPr b="0" i="0" sz="800" u="none" cap="none" strike="noStrike">
                <a:solidFill>
                  <a:srgbClr val="7C7C81"/>
                </a:solidFill>
                <a:latin typeface="Arial"/>
                <a:ea typeface="Arial"/>
                <a:cs typeface="Arial"/>
                <a:sym typeface="Arial"/>
              </a:defRPr>
            </a:lvl7pPr>
            <a:lvl8pPr indent="0" lvl="7" marL="0" marR="0" rtl="0" algn="r">
              <a:spcBef>
                <a:spcPts val="0"/>
              </a:spcBef>
              <a:buNone/>
              <a:defRPr b="0" i="0" sz="800" u="none" cap="none" strike="noStrike">
                <a:solidFill>
                  <a:srgbClr val="7C7C81"/>
                </a:solidFill>
                <a:latin typeface="Arial"/>
                <a:ea typeface="Arial"/>
                <a:cs typeface="Arial"/>
                <a:sym typeface="Arial"/>
              </a:defRPr>
            </a:lvl8pPr>
            <a:lvl9pPr indent="0" lvl="8" marL="0" marR="0" rtl="0" algn="r">
              <a:spcBef>
                <a:spcPts val="0"/>
              </a:spcBef>
              <a:buNone/>
              <a:defRPr b="0" i="0" sz="800" u="none" cap="none" strike="noStrike">
                <a:solidFill>
                  <a:srgbClr val="7C7C8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80" name="Google Shape;180;p28"/>
          <p:cNvSpPr txBox="1"/>
          <p:nvPr>
            <p:ph idx="3" type="body"/>
          </p:nvPr>
        </p:nvSpPr>
        <p:spPr>
          <a:xfrm>
            <a:off x="296148" y="431800"/>
            <a:ext cx="7527052" cy="203200"/>
          </a:xfrm>
          <a:prstGeom prst="rect">
            <a:avLst/>
          </a:prstGeom>
          <a:noFill/>
          <a:ln>
            <a:noFill/>
          </a:ln>
        </p:spPr>
        <p:txBody>
          <a:bodyPr anchorCtr="0" anchor="t" bIns="0" lIns="0" spcFirstLastPara="1" rIns="0" wrap="square" tIns="0">
            <a:noAutofit/>
          </a:bodyPr>
          <a:lstStyle>
            <a:lvl1pPr indent="-228600" lvl="0" marL="457200" marR="0" rtl="0" algn="l">
              <a:spcBef>
                <a:spcPts val="300"/>
              </a:spcBef>
              <a:spcAft>
                <a:spcPts val="0"/>
              </a:spcAft>
              <a:buClr>
                <a:schemeClr val="accent6"/>
              </a:buClr>
              <a:buSzPts val="1500"/>
              <a:buFont typeface="Arial"/>
              <a:buNone/>
              <a:defRPr b="0" i="0" sz="1500" u="none" cap="none" strike="noStrike">
                <a:solidFill>
                  <a:schemeClr val="accent6"/>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1" name="Google Shape;181;p28"/>
          <p:cNvSpPr txBox="1"/>
          <p:nvPr>
            <p:ph idx="4" type="body"/>
          </p:nvPr>
        </p:nvSpPr>
        <p:spPr>
          <a:xfrm>
            <a:off x="290513" y="123478"/>
            <a:ext cx="7527052" cy="356518"/>
          </a:xfrm>
          <a:prstGeom prst="rect">
            <a:avLst/>
          </a:prstGeom>
          <a:noFill/>
          <a:ln>
            <a:noFill/>
          </a:ln>
        </p:spPr>
        <p:txBody>
          <a:bodyPr anchorCtr="0" anchor="t" bIns="0" lIns="0" spcFirstLastPara="1" rIns="0" wrap="square" tIns="0">
            <a:noAutofit/>
          </a:bodyPr>
          <a:lstStyle>
            <a:lvl1pPr indent="-228600" lvl="0" marL="4572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2" name="Google Shape;182;p28"/>
          <p:cNvSpPr txBox="1"/>
          <p:nvPr>
            <p:ph idx="5" type="body"/>
          </p:nvPr>
        </p:nvSpPr>
        <p:spPr>
          <a:xfrm>
            <a:off x="290513" y="4443959"/>
            <a:ext cx="8562975" cy="144016"/>
          </a:xfrm>
          <a:prstGeom prst="rect">
            <a:avLst/>
          </a:prstGeom>
          <a:noFill/>
          <a:ln>
            <a:noFill/>
          </a:ln>
        </p:spPr>
        <p:txBody>
          <a:bodyPr anchorCtr="0" anchor="b" bIns="0" lIns="0" spcFirstLastPara="1" rIns="0" wrap="square" tIns="0">
            <a:noAutofit/>
          </a:bodyPr>
          <a:lstStyle>
            <a:lvl1pPr indent="-228600" lvl="0" marL="457200" marR="0" rtl="0" algn="l">
              <a:spcBef>
                <a:spcPts val="0"/>
              </a:spcBef>
              <a:spcAft>
                <a:spcPts val="0"/>
              </a:spcAft>
              <a:buClr>
                <a:srgbClr val="7C7C81"/>
              </a:buClr>
              <a:buSzPts val="700"/>
              <a:buFont typeface="Arial"/>
              <a:buNone/>
              <a:defRPr b="0" i="0" sz="700" u="none" cap="none" strike="noStrike">
                <a:solidFill>
                  <a:srgbClr val="7C7C81"/>
                </a:solidFill>
                <a:latin typeface="Arial"/>
                <a:ea typeface="Arial"/>
                <a:cs typeface="Arial"/>
                <a:sym typeface="Arial"/>
              </a:defRPr>
            </a:lvl1pPr>
            <a:lvl2pPr indent="-304800" lvl="1" marL="9144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2pPr>
            <a:lvl3pPr indent="-304800" lvl="2" marL="13716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3pPr>
            <a:lvl4pPr indent="-298450" lvl="3" marL="1828800" marR="0" rtl="0" algn="l">
              <a:spcBef>
                <a:spcPts val="200"/>
              </a:spcBef>
              <a:spcAft>
                <a:spcPts val="0"/>
              </a:spcAft>
              <a:buClr>
                <a:srgbClr val="7C7C81"/>
              </a:buClr>
              <a:buSzPts val="1100"/>
              <a:buFont typeface="Arial"/>
              <a:buChar char="–"/>
              <a:defRPr b="0" i="0" sz="1100" u="none" cap="none" strike="noStrike">
                <a:solidFill>
                  <a:srgbClr val="7C7C81"/>
                </a:solidFill>
                <a:latin typeface="Arial"/>
                <a:ea typeface="Arial"/>
                <a:cs typeface="Arial"/>
                <a:sym typeface="Arial"/>
              </a:defRPr>
            </a:lvl4pPr>
            <a:lvl5pPr indent="-298450" lvl="4" marL="2286000" marR="0" rtl="0" algn="l">
              <a:spcBef>
                <a:spcPts val="200"/>
              </a:spcBef>
              <a:spcAft>
                <a:spcPts val="0"/>
              </a:spcAft>
              <a:buClr>
                <a:srgbClr val="7C7C81"/>
              </a:buClr>
              <a:buSzPts val="1100"/>
              <a:buFont typeface="Arial"/>
              <a:buChar char="»"/>
              <a:defRPr b="0" i="0" sz="1100" u="none" cap="none" strike="noStrike">
                <a:solidFill>
                  <a:srgbClr val="7C7C8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3" name="Google Shape;183;p28"/>
          <p:cNvSpPr txBox="1"/>
          <p:nvPr>
            <p:ph idx="6" type="body"/>
          </p:nvPr>
        </p:nvSpPr>
        <p:spPr>
          <a:xfrm>
            <a:off x="288356" y="1275606"/>
            <a:ext cx="4203846" cy="3168352"/>
          </a:xfrm>
          <a:prstGeom prst="rect">
            <a:avLst/>
          </a:prstGeom>
          <a:noFill/>
          <a:ln>
            <a:noFill/>
          </a:ln>
        </p:spPr>
        <p:txBody>
          <a:bodyPr anchorCtr="0" anchor="t" bIns="0" lIns="0" spcFirstLastPara="1" rIns="0" wrap="square" tIns="0">
            <a:noAutofit/>
          </a:bodyPr>
          <a:lstStyle>
            <a:lvl1pPr indent="-304800" lvl="0" marL="457200" marR="0" rtl="0" algn="l">
              <a:spcBef>
                <a:spcPts val="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1pPr>
            <a:lvl2pPr indent="-304800" lvl="1" marL="9144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2pPr>
            <a:lvl3pPr indent="-304800" lvl="2" marL="13716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3pPr>
            <a:lvl4pPr indent="-304800" lvl="3" marL="18288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4pPr>
            <a:lvl5pPr indent="-304800" lvl="4" marL="22860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cxnSp>
        <p:nvCxnSpPr>
          <p:cNvPr id="184" name="Google Shape;184;p28"/>
          <p:cNvCxnSpPr/>
          <p:nvPr/>
        </p:nvCxnSpPr>
        <p:spPr>
          <a:xfrm>
            <a:off x="0" y="4622400"/>
            <a:ext cx="9144000" cy="0"/>
          </a:xfrm>
          <a:prstGeom prst="straightConnector1">
            <a:avLst/>
          </a:prstGeom>
          <a:noFill/>
          <a:ln cap="flat" cmpd="sng" w="12700">
            <a:solidFill>
              <a:schemeClr val="accent1"/>
            </a:solidFill>
            <a:prstDash val="solid"/>
            <a:round/>
            <a:headEnd len="sm" w="sm" type="none"/>
            <a:tailEnd len="sm" w="sm" type="none"/>
          </a:ln>
        </p:spPr>
      </p:cxnSp>
      <p:cxnSp>
        <p:nvCxnSpPr>
          <p:cNvPr id="185" name="Google Shape;185;p28"/>
          <p:cNvCxnSpPr/>
          <p:nvPr/>
        </p:nvCxnSpPr>
        <p:spPr>
          <a:xfrm>
            <a:off x="0" y="828000"/>
            <a:ext cx="9144000" cy="0"/>
          </a:xfrm>
          <a:prstGeom prst="straightConnector1">
            <a:avLst/>
          </a:prstGeom>
          <a:noFill/>
          <a:ln cap="flat" cmpd="sng" w="38100">
            <a:solidFill>
              <a:srgbClr val="034694"/>
            </a:solidFill>
            <a:prstDash val="solid"/>
            <a:round/>
            <a:headEnd len="sm" w="sm" type="none"/>
            <a:tailEnd len="sm" w="sm"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A- 2 column Various media on white ">
  <p:cSld name="06A- 2 column Various media on white ">
    <p:bg>
      <p:bgPr>
        <a:solidFill>
          <a:schemeClr val="lt1"/>
        </a:solidFill>
      </p:bgPr>
    </p:bg>
    <p:spTree>
      <p:nvGrpSpPr>
        <p:cNvPr id="186" name="Shape 186"/>
        <p:cNvGrpSpPr/>
        <p:nvPr/>
      </p:nvGrpSpPr>
      <p:grpSpPr>
        <a:xfrm>
          <a:off x="0" y="0"/>
          <a:ext cx="0" cy="0"/>
          <a:chOff x="0" y="0"/>
          <a:chExt cx="0" cy="0"/>
        </a:xfrm>
      </p:grpSpPr>
      <p:sp>
        <p:nvSpPr>
          <p:cNvPr id="187" name="Google Shape;187;p29"/>
          <p:cNvSpPr txBox="1"/>
          <p:nvPr>
            <p:ph idx="1" type="body"/>
          </p:nvPr>
        </p:nvSpPr>
        <p:spPr>
          <a:xfrm>
            <a:off x="290513" y="1347614"/>
            <a:ext cx="4199843" cy="3168352"/>
          </a:xfrm>
          <a:prstGeom prst="rect">
            <a:avLst/>
          </a:prstGeom>
          <a:noFill/>
          <a:ln>
            <a:noFill/>
          </a:ln>
        </p:spPr>
        <p:txBody>
          <a:bodyPr anchorCtr="0" anchor="t" bIns="0" lIns="0" spcFirstLastPara="1" rIns="0" wrap="square" tIns="35100">
            <a:normAutofit/>
          </a:bodyPr>
          <a:lstStyle>
            <a:lvl1pPr indent="-228600" lvl="0" marL="457200" marR="0" rtl="0" algn="l">
              <a:lnSpc>
                <a:spcPct val="100000"/>
              </a:lnSpc>
              <a:spcBef>
                <a:spcPts val="200"/>
              </a:spcBef>
              <a:spcAft>
                <a:spcPts val="0"/>
              </a:spcAft>
              <a:buClr>
                <a:srgbClr val="7C7C81"/>
              </a:buClr>
              <a:buSzPts val="1200"/>
              <a:buFont typeface="Arial"/>
              <a:buNone/>
              <a:defRPr b="0" i="0" sz="1200" u="none" cap="none" strike="noStrike">
                <a:solidFill>
                  <a:srgbClr val="7C7C81"/>
                </a:solidFill>
                <a:latin typeface="Arial"/>
                <a:ea typeface="Arial"/>
                <a:cs typeface="Arial"/>
                <a:sym typeface="Arial"/>
              </a:defRPr>
            </a:lvl1pPr>
            <a:lvl2pPr indent="-406400" lvl="1" marL="914400" marR="0" rtl="0" algn="l">
              <a:spcBef>
                <a:spcPts val="600"/>
              </a:spcBef>
              <a:spcAft>
                <a:spcPts val="0"/>
              </a:spcAft>
              <a:buClr>
                <a:srgbClr val="7C7C81"/>
              </a:buClr>
              <a:buSzPts val="2800"/>
              <a:buFont typeface="Arial"/>
              <a:buChar char="–"/>
              <a:defRPr b="0" i="0" sz="2800" u="none" cap="none" strike="noStrike">
                <a:solidFill>
                  <a:srgbClr val="7C7C81"/>
                </a:solidFill>
                <a:latin typeface="Helvetica Neue Light"/>
                <a:ea typeface="Helvetica Neue Light"/>
                <a:cs typeface="Helvetica Neue Light"/>
                <a:sym typeface="Helvetica Neue Light"/>
              </a:defRPr>
            </a:lvl2pPr>
            <a:lvl3pPr indent="-381000" lvl="2" marL="1371600" marR="0" rtl="0" algn="l">
              <a:spcBef>
                <a:spcPts val="500"/>
              </a:spcBef>
              <a:spcAft>
                <a:spcPts val="0"/>
              </a:spcAft>
              <a:buClr>
                <a:srgbClr val="7C7C81"/>
              </a:buClr>
              <a:buSzPts val="2400"/>
              <a:buFont typeface="Arial"/>
              <a:buChar char="•"/>
              <a:defRPr b="0" i="0" sz="2400" u="none" cap="none" strike="noStrike">
                <a:solidFill>
                  <a:srgbClr val="7C7C81"/>
                </a:solidFill>
                <a:latin typeface="Helvetica Neue Light"/>
                <a:ea typeface="Helvetica Neue Light"/>
                <a:cs typeface="Helvetica Neue Light"/>
                <a:sym typeface="Helvetica Neue Light"/>
              </a:defRPr>
            </a:lvl3pPr>
            <a:lvl4pPr indent="-355600" lvl="3" marL="1828800" marR="0" rtl="0" algn="l">
              <a:spcBef>
                <a:spcPts val="400"/>
              </a:spcBef>
              <a:spcAft>
                <a:spcPts val="0"/>
              </a:spcAft>
              <a:buClr>
                <a:srgbClr val="7C7C81"/>
              </a:buClr>
              <a:buSzPts val="2000"/>
              <a:buFont typeface="Arial"/>
              <a:buChar char="–"/>
              <a:defRPr b="0" i="0" sz="2000" u="none" cap="none" strike="noStrike">
                <a:solidFill>
                  <a:srgbClr val="7C7C81"/>
                </a:solidFill>
                <a:latin typeface="Helvetica Neue Light"/>
                <a:ea typeface="Helvetica Neue Light"/>
                <a:cs typeface="Helvetica Neue Light"/>
                <a:sym typeface="Helvetica Neue Light"/>
              </a:defRPr>
            </a:lvl4pPr>
            <a:lvl5pPr indent="-355600" lvl="4" marL="2286000" marR="0" rtl="0" algn="l">
              <a:spcBef>
                <a:spcPts val="400"/>
              </a:spcBef>
              <a:spcAft>
                <a:spcPts val="0"/>
              </a:spcAft>
              <a:buClr>
                <a:srgbClr val="7C7C81"/>
              </a:buClr>
              <a:buSzPts val="2000"/>
              <a:buFont typeface="Arial"/>
              <a:buChar char="»"/>
              <a:defRPr b="0" i="0" sz="2000" u="none" cap="none" strike="noStrike">
                <a:solidFill>
                  <a:srgbClr val="7C7C81"/>
                </a:solidFill>
                <a:latin typeface="Helvetica Neue Light"/>
                <a:ea typeface="Helvetica Neue Light"/>
                <a:cs typeface="Helvetica Neue Light"/>
                <a:sym typeface="Helvetica Neue Ligh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8" name="Google Shape;188;p29"/>
          <p:cNvSpPr txBox="1"/>
          <p:nvPr>
            <p:ph idx="2" type="body"/>
          </p:nvPr>
        </p:nvSpPr>
        <p:spPr>
          <a:xfrm>
            <a:off x="288355" y="987575"/>
            <a:ext cx="4202001" cy="195262"/>
          </a:xfrm>
          <a:prstGeom prst="rect">
            <a:avLst/>
          </a:prstGeom>
          <a:noFill/>
          <a:ln>
            <a:noFill/>
          </a:ln>
        </p:spPr>
        <p:txBody>
          <a:bodyPr anchorCtr="0" anchor="t" bIns="0" lIns="0" spcFirstLastPara="1" rIns="0" wrap="square" tIns="0">
            <a:normAutofit/>
          </a:bodyPr>
          <a:lstStyle>
            <a:lvl1pPr indent="-228600" lvl="0" marL="457200" marR="0" rtl="0" algn="l">
              <a:spcBef>
                <a:spcPts val="300"/>
              </a:spcBef>
              <a:spcAft>
                <a:spcPts val="0"/>
              </a:spcAft>
              <a:buClr>
                <a:srgbClr val="28A0D3"/>
              </a:buClr>
              <a:buSzPts val="1400"/>
              <a:buFont typeface="Arial"/>
              <a:buNone/>
              <a:defRPr b="1" i="0" sz="1400" u="none" cap="none" strike="noStrike">
                <a:solidFill>
                  <a:srgbClr val="28A0D3"/>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 name="Google Shape;189;p29"/>
          <p:cNvSpPr txBox="1"/>
          <p:nvPr>
            <p:ph idx="3" type="body"/>
          </p:nvPr>
        </p:nvSpPr>
        <p:spPr>
          <a:xfrm>
            <a:off x="4635749" y="1347614"/>
            <a:ext cx="4199843" cy="3168352"/>
          </a:xfrm>
          <a:prstGeom prst="rect">
            <a:avLst/>
          </a:prstGeom>
          <a:noFill/>
          <a:ln>
            <a:noFill/>
          </a:ln>
        </p:spPr>
        <p:txBody>
          <a:bodyPr anchorCtr="0" anchor="t" bIns="0" lIns="0" spcFirstLastPara="1" rIns="0" wrap="square" tIns="35100">
            <a:normAutofit/>
          </a:bodyPr>
          <a:lstStyle>
            <a:lvl1pPr indent="-228600" lvl="0" marL="457200" marR="0" rtl="0" algn="l">
              <a:lnSpc>
                <a:spcPct val="100000"/>
              </a:lnSpc>
              <a:spcBef>
                <a:spcPts val="200"/>
              </a:spcBef>
              <a:spcAft>
                <a:spcPts val="0"/>
              </a:spcAft>
              <a:buClr>
                <a:srgbClr val="7C7C81"/>
              </a:buClr>
              <a:buSzPts val="1200"/>
              <a:buFont typeface="Arial"/>
              <a:buNone/>
              <a:defRPr b="0" i="0" sz="1200" u="none" cap="none" strike="noStrike">
                <a:solidFill>
                  <a:srgbClr val="7C7C81"/>
                </a:solidFill>
                <a:latin typeface="Arial"/>
                <a:ea typeface="Arial"/>
                <a:cs typeface="Arial"/>
                <a:sym typeface="Arial"/>
              </a:defRPr>
            </a:lvl1pPr>
            <a:lvl2pPr indent="-406400" lvl="1" marL="914400" marR="0" rtl="0" algn="l">
              <a:spcBef>
                <a:spcPts val="600"/>
              </a:spcBef>
              <a:spcAft>
                <a:spcPts val="0"/>
              </a:spcAft>
              <a:buClr>
                <a:srgbClr val="7C7C81"/>
              </a:buClr>
              <a:buSzPts val="2800"/>
              <a:buFont typeface="Arial"/>
              <a:buChar char="–"/>
              <a:defRPr b="0" i="0" sz="2800" u="none" cap="none" strike="noStrike">
                <a:solidFill>
                  <a:srgbClr val="7C7C81"/>
                </a:solidFill>
                <a:latin typeface="Helvetica Neue Light"/>
                <a:ea typeface="Helvetica Neue Light"/>
                <a:cs typeface="Helvetica Neue Light"/>
                <a:sym typeface="Helvetica Neue Light"/>
              </a:defRPr>
            </a:lvl2pPr>
            <a:lvl3pPr indent="-381000" lvl="2" marL="1371600" marR="0" rtl="0" algn="l">
              <a:spcBef>
                <a:spcPts val="500"/>
              </a:spcBef>
              <a:spcAft>
                <a:spcPts val="0"/>
              </a:spcAft>
              <a:buClr>
                <a:srgbClr val="7C7C81"/>
              </a:buClr>
              <a:buSzPts val="2400"/>
              <a:buFont typeface="Arial"/>
              <a:buChar char="•"/>
              <a:defRPr b="0" i="0" sz="2400" u="none" cap="none" strike="noStrike">
                <a:solidFill>
                  <a:srgbClr val="7C7C81"/>
                </a:solidFill>
                <a:latin typeface="Helvetica Neue Light"/>
                <a:ea typeface="Helvetica Neue Light"/>
                <a:cs typeface="Helvetica Neue Light"/>
                <a:sym typeface="Helvetica Neue Light"/>
              </a:defRPr>
            </a:lvl3pPr>
            <a:lvl4pPr indent="-355600" lvl="3" marL="1828800" marR="0" rtl="0" algn="l">
              <a:spcBef>
                <a:spcPts val="400"/>
              </a:spcBef>
              <a:spcAft>
                <a:spcPts val="0"/>
              </a:spcAft>
              <a:buClr>
                <a:srgbClr val="7C7C81"/>
              </a:buClr>
              <a:buSzPts val="2000"/>
              <a:buFont typeface="Arial"/>
              <a:buChar char="–"/>
              <a:defRPr b="0" i="0" sz="2000" u="none" cap="none" strike="noStrike">
                <a:solidFill>
                  <a:srgbClr val="7C7C81"/>
                </a:solidFill>
                <a:latin typeface="Helvetica Neue Light"/>
                <a:ea typeface="Helvetica Neue Light"/>
                <a:cs typeface="Helvetica Neue Light"/>
                <a:sym typeface="Helvetica Neue Light"/>
              </a:defRPr>
            </a:lvl4pPr>
            <a:lvl5pPr indent="-355600" lvl="4" marL="2286000" marR="0" rtl="0" algn="l">
              <a:spcBef>
                <a:spcPts val="400"/>
              </a:spcBef>
              <a:spcAft>
                <a:spcPts val="0"/>
              </a:spcAft>
              <a:buClr>
                <a:srgbClr val="7C7C81"/>
              </a:buClr>
              <a:buSzPts val="2000"/>
              <a:buFont typeface="Arial"/>
              <a:buChar char="»"/>
              <a:defRPr b="0" i="0" sz="2000" u="none" cap="none" strike="noStrike">
                <a:solidFill>
                  <a:srgbClr val="7C7C81"/>
                </a:solidFill>
                <a:latin typeface="Helvetica Neue Light"/>
                <a:ea typeface="Helvetica Neue Light"/>
                <a:cs typeface="Helvetica Neue Light"/>
                <a:sym typeface="Helvetica Neue Ligh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0" name="Google Shape;190;p29"/>
          <p:cNvSpPr txBox="1"/>
          <p:nvPr>
            <p:ph idx="4" type="body"/>
          </p:nvPr>
        </p:nvSpPr>
        <p:spPr>
          <a:xfrm>
            <a:off x="4641382" y="987575"/>
            <a:ext cx="4203846" cy="195262"/>
          </a:xfrm>
          <a:prstGeom prst="rect">
            <a:avLst/>
          </a:prstGeom>
          <a:noFill/>
          <a:ln>
            <a:noFill/>
          </a:ln>
        </p:spPr>
        <p:txBody>
          <a:bodyPr anchorCtr="0" anchor="t" bIns="0" lIns="0" spcFirstLastPara="1" rIns="0" wrap="square" tIns="0">
            <a:normAutofit/>
          </a:bodyPr>
          <a:lstStyle>
            <a:lvl1pPr indent="-228600" lvl="0" marL="457200" marR="0" rtl="0" algn="l">
              <a:spcBef>
                <a:spcPts val="300"/>
              </a:spcBef>
              <a:spcAft>
                <a:spcPts val="0"/>
              </a:spcAft>
              <a:buClr>
                <a:srgbClr val="28A0D3"/>
              </a:buClr>
              <a:buSzPts val="1400"/>
              <a:buFont typeface="Arial"/>
              <a:buNone/>
              <a:defRPr b="1" i="0" sz="1400" u="none" cap="none" strike="noStrike">
                <a:solidFill>
                  <a:srgbClr val="28A0D3"/>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1" name="Google Shape;191;p29"/>
          <p:cNvSpPr txBox="1"/>
          <p:nvPr>
            <p:ph idx="12" type="sldNum"/>
          </p:nvPr>
        </p:nvSpPr>
        <p:spPr>
          <a:xfrm>
            <a:off x="8853488" y="4776599"/>
            <a:ext cx="230093" cy="208430"/>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800" u="none" cap="none" strike="noStrike">
                <a:solidFill>
                  <a:srgbClr val="7C7C81"/>
                </a:solidFill>
                <a:latin typeface="Arial"/>
                <a:ea typeface="Arial"/>
                <a:cs typeface="Arial"/>
                <a:sym typeface="Arial"/>
              </a:defRPr>
            </a:lvl1pPr>
            <a:lvl2pPr indent="0" lvl="1" marL="0" marR="0" rtl="0" algn="r">
              <a:spcBef>
                <a:spcPts val="0"/>
              </a:spcBef>
              <a:buNone/>
              <a:defRPr b="0" i="0" sz="800" u="none" cap="none" strike="noStrike">
                <a:solidFill>
                  <a:srgbClr val="7C7C81"/>
                </a:solidFill>
                <a:latin typeface="Arial"/>
                <a:ea typeface="Arial"/>
                <a:cs typeface="Arial"/>
                <a:sym typeface="Arial"/>
              </a:defRPr>
            </a:lvl2pPr>
            <a:lvl3pPr indent="0" lvl="2" marL="0" marR="0" rtl="0" algn="r">
              <a:spcBef>
                <a:spcPts val="0"/>
              </a:spcBef>
              <a:buNone/>
              <a:defRPr b="0" i="0" sz="800" u="none" cap="none" strike="noStrike">
                <a:solidFill>
                  <a:srgbClr val="7C7C81"/>
                </a:solidFill>
                <a:latin typeface="Arial"/>
                <a:ea typeface="Arial"/>
                <a:cs typeface="Arial"/>
                <a:sym typeface="Arial"/>
              </a:defRPr>
            </a:lvl3pPr>
            <a:lvl4pPr indent="0" lvl="3" marL="0" marR="0" rtl="0" algn="r">
              <a:spcBef>
                <a:spcPts val="0"/>
              </a:spcBef>
              <a:buNone/>
              <a:defRPr b="0" i="0" sz="800" u="none" cap="none" strike="noStrike">
                <a:solidFill>
                  <a:srgbClr val="7C7C81"/>
                </a:solidFill>
                <a:latin typeface="Arial"/>
                <a:ea typeface="Arial"/>
                <a:cs typeface="Arial"/>
                <a:sym typeface="Arial"/>
              </a:defRPr>
            </a:lvl4pPr>
            <a:lvl5pPr indent="0" lvl="4" marL="0" marR="0" rtl="0" algn="r">
              <a:spcBef>
                <a:spcPts val="0"/>
              </a:spcBef>
              <a:buNone/>
              <a:defRPr b="0" i="0" sz="800" u="none" cap="none" strike="noStrike">
                <a:solidFill>
                  <a:srgbClr val="7C7C81"/>
                </a:solidFill>
                <a:latin typeface="Arial"/>
                <a:ea typeface="Arial"/>
                <a:cs typeface="Arial"/>
                <a:sym typeface="Arial"/>
              </a:defRPr>
            </a:lvl5pPr>
            <a:lvl6pPr indent="0" lvl="5" marL="0" marR="0" rtl="0" algn="r">
              <a:spcBef>
                <a:spcPts val="0"/>
              </a:spcBef>
              <a:buNone/>
              <a:defRPr b="0" i="0" sz="800" u="none" cap="none" strike="noStrike">
                <a:solidFill>
                  <a:srgbClr val="7C7C81"/>
                </a:solidFill>
                <a:latin typeface="Arial"/>
                <a:ea typeface="Arial"/>
                <a:cs typeface="Arial"/>
                <a:sym typeface="Arial"/>
              </a:defRPr>
            </a:lvl6pPr>
            <a:lvl7pPr indent="0" lvl="6" marL="0" marR="0" rtl="0" algn="r">
              <a:spcBef>
                <a:spcPts val="0"/>
              </a:spcBef>
              <a:buNone/>
              <a:defRPr b="0" i="0" sz="800" u="none" cap="none" strike="noStrike">
                <a:solidFill>
                  <a:srgbClr val="7C7C81"/>
                </a:solidFill>
                <a:latin typeface="Arial"/>
                <a:ea typeface="Arial"/>
                <a:cs typeface="Arial"/>
                <a:sym typeface="Arial"/>
              </a:defRPr>
            </a:lvl7pPr>
            <a:lvl8pPr indent="0" lvl="7" marL="0" marR="0" rtl="0" algn="r">
              <a:spcBef>
                <a:spcPts val="0"/>
              </a:spcBef>
              <a:buNone/>
              <a:defRPr b="0" i="0" sz="800" u="none" cap="none" strike="noStrike">
                <a:solidFill>
                  <a:srgbClr val="7C7C81"/>
                </a:solidFill>
                <a:latin typeface="Arial"/>
                <a:ea typeface="Arial"/>
                <a:cs typeface="Arial"/>
                <a:sym typeface="Arial"/>
              </a:defRPr>
            </a:lvl8pPr>
            <a:lvl9pPr indent="0" lvl="8" marL="0" marR="0" rtl="0" algn="r">
              <a:spcBef>
                <a:spcPts val="0"/>
              </a:spcBef>
              <a:buNone/>
              <a:defRPr b="0" i="0" sz="800" u="none" cap="none" strike="noStrike">
                <a:solidFill>
                  <a:srgbClr val="7C7C8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92" name="Google Shape;192;p29"/>
          <p:cNvSpPr txBox="1"/>
          <p:nvPr>
            <p:ph idx="5" type="body"/>
          </p:nvPr>
        </p:nvSpPr>
        <p:spPr>
          <a:xfrm>
            <a:off x="296148" y="431800"/>
            <a:ext cx="7527052" cy="203200"/>
          </a:xfrm>
          <a:prstGeom prst="rect">
            <a:avLst/>
          </a:prstGeom>
          <a:noFill/>
          <a:ln>
            <a:noFill/>
          </a:ln>
        </p:spPr>
        <p:txBody>
          <a:bodyPr anchorCtr="0" anchor="t" bIns="0" lIns="0" spcFirstLastPara="1" rIns="0" wrap="square" tIns="0">
            <a:noAutofit/>
          </a:bodyPr>
          <a:lstStyle>
            <a:lvl1pPr indent="-228600" lvl="0" marL="457200" marR="0" rtl="0" algn="l">
              <a:spcBef>
                <a:spcPts val="300"/>
              </a:spcBef>
              <a:spcAft>
                <a:spcPts val="0"/>
              </a:spcAft>
              <a:buClr>
                <a:schemeClr val="accent6"/>
              </a:buClr>
              <a:buSzPts val="1500"/>
              <a:buFont typeface="Arial"/>
              <a:buNone/>
              <a:defRPr b="0" i="0" sz="1500" u="none" cap="none" strike="noStrike">
                <a:solidFill>
                  <a:schemeClr val="accent6"/>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3" name="Google Shape;193;p29"/>
          <p:cNvSpPr txBox="1"/>
          <p:nvPr>
            <p:ph idx="6" type="body"/>
          </p:nvPr>
        </p:nvSpPr>
        <p:spPr>
          <a:xfrm>
            <a:off x="290513" y="123478"/>
            <a:ext cx="7527052" cy="356518"/>
          </a:xfrm>
          <a:prstGeom prst="rect">
            <a:avLst/>
          </a:prstGeom>
          <a:noFill/>
          <a:ln>
            <a:noFill/>
          </a:ln>
        </p:spPr>
        <p:txBody>
          <a:bodyPr anchorCtr="0" anchor="t" bIns="0" lIns="0" spcFirstLastPara="1" rIns="0" wrap="square" tIns="0">
            <a:noAutofit/>
          </a:bodyPr>
          <a:lstStyle>
            <a:lvl1pPr indent="-228600" lvl="0" marL="4572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4" name="Google Shape;194;p29"/>
          <p:cNvSpPr txBox="1"/>
          <p:nvPr>
            <p:ph idx="7" type="body"/>
          </p:nvPr>
        </p:nvSpPr>
        <p:spPr>
          <a:xfrm>
            <a:off x="290513" y="4443959"/>
            <a:ext cx="8562975" cy="144016"/>
          </a:xfrm>
          <a:prstGeom prst="rect">
            <a:avLst/>
          </a:prstGeom>
          <a:noFill/>
          <a:ln>
            <a:noFill/>
          </a:ln>
        </p:spPr>
        <p:txBody>
          <a:bodyPr anchorCtr="0" anchor="b" bIns="0" lIns="0" spcFirstLastPara="1" rIns="0" wrap="square" tIns="0">
            <a:noAutofit/>
          </a:bodyPr>
          <a:lstStyle>
            <a:lvl1pPr indent="-228600" lvl="0" marL="457200" marR="0" rtl="0" algn="l">
              <a:spcBef>
                <a:spcPts val="0"/>
              </a:spcBef>
              <a:spcAft>
                <a:spcPts val="0"/>
              </a:spcAft>
              <a:buClr>
                <a:srgbClr val="7C7C81"/>
              </a:buClr>
              <a:buSzPts val="700"/>
              <a:buFont typeface="Arial"/>
              <a:buNone/>
              <a:defRPr b="0" i="0" sz="700" u="none" cap="none" strike="noStrike">
                <a:solidFill>
                  <a:srgbClr val="7C7C81"/>
                </a:solidFill>
                <a:latin typeface="Arial"/>
                <a:ea typeface="Arial"/>
                <a:cs typeface="Arial"/>
                <a:sym typeface="Arial"/>
              </a:defRPr>
            </a:lvl1pPr>
            <a:lvl2pPr indent="-304800" lvl="1" marL="9144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2pPr>
            <a:lvl3pPr indent="-304800" lvl="2" marL="13716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3pPr>
            <a:lvl4pPr indent="-298450" lvl="3" marL="1828800" marR="0" rtl="0" algn="l">
              <a:spcBef>
                <a:spcPts val="200"/>
              </a:spcBef>
              <a:spcAft>
                <a:spcPts val="0"/>
              </a:spcAft>
              <a:buClr>
                <a:srgbClr val="7C7C81"/>
              </a:buClr>
              <a:buSzPts val="1100"/>
              <a:buFont typeface="Arial"/>
              <a:buChar char="–"/>
              <a:defRPr b="0" i="0" sz="1100" u="none" cap="none" strike="noStrike">
                <a:solidFill>
                  <a:srgbClr val="7C7C81"/>
                </a:solidFill>
                <a:latin typeface="Arial"/>
                <a:ea typeface="Arial"/>
                <a:cs typeface="Arial"/>
                <a:sym typeface="Arial"/>
              </a:defRPr>
            </a:lvl4pPr>
            <a:lvl5pPr indent="-298450" lvl="4" marL="2286000" marR="0" rtl="0" algn="l">
              <a:spcBef>
                <a:spcPts val="200"/>
              </a:spcBef>
              <a:spcAft>
                <a:spcPts val="0"/>
              </a:spcAft>
              <a:buClr>
                <a:srgbClr val="7C7C81"/>
              </a:buClr>
              <a:buSzPts val="1100"/>
              <a:buFont typeface="Arial"/>
              <a:buChar char="»"/>
              <a:defRPr b="0" i="0" sz="1100" u="none" cap="none" strike="noStrike">
                <a:solidFill>
                  <a:srgbClr val="7C7C8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cxnSp>
        <p:nvCxnSpPr>
          <p:cNvPr id="195" name="Google Shape;195;p29"/>
          <p:cNvCxnSpPr/>
          <p:nvPr/>
        </p:nvCxnSpPr>
        <p:spPr>
          <a:xfrm>
            <a:off x="0" y="4622400"/>
            <a:ext cx="9144000" cy="0"/>
          </a:xfrm>
          <a:prstGeom prst="straightConnector1">
            <a:avLst/>
          </a:prstGeom>
          <a:noFill/>
          <a:ln cap="flat" cmpd="sng" w="12700">
            <a:solidFill>
              <a:schemeClr val="accent1"/>
            </a:solidFill>
            <a:prstDash val="solid"/>
            <a:round/>
            <a:headEnd len="sm" w="sm" type="none"/>
            <a:tailEnd len="sm" w="sm" type="none"/>
          </a:ln>
        </p:spPr>
      </p:cxnSp>
      <p:cxnSp>
        <p:nvCxnSpPr>
          <p:cNvPr id="196" name="Google Shape;196;p29"/>
          <p:cNvCxnSpPr/>
          <p:nvPr/>
        </p:nvCxnSpPr>
        <p:spPr>
          <a:xfrm>
            <a:off x="0" y="828000"/>
            <a:ext cx="9144000" cy="0"/>
          </a:xfrm>
          <a:prstGeom prst="straightConnector1">
            <a:avLst/>
          </a:prstGeom>
          <a:noFill/>
          <a:ln cap="flat" cmpd="sng" w="38100">
            <a:solidFill>
              <a:schemeClr val="accent1"/>
            </a:solidFill>
            <a:prstDash val="solid"/>
            <a:round/>
            <a:headEnd len="sm" w="sm" type="none"/>
            <a:tailEnd len="sm" w="sm"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B - 2 coulmn various media with background">
  <p:cSld name="06B - 2 coulmn various media with background">
    <p:bg>
      <p:bgPr>
        <a:solidFill>
          <a:schemeClr val="lt1"/>
        </a:solidFill>
      </p:bgPr>
    </p:bg>
    <p:spTree>
      <p:nvGrpSpPr>
        <p:cNvPr id="197" name="Shape 197"/>
        <p:cNvGrpSpPr/>
        <p:nvPr/>
      </p:nvGrpSpPr>
      <p:grpSpPr>
        <a:xfrm>
          <a:off x="0" y="0"/>
          <a:ext cx="0" cy="0"/>
          <a:chOff x="0" y="0"/>
          <a:chExt cx="0" cy="0"/>
        </a:xfrm>
      </p:grpSpPr>
      <p:sp>
        <p:nvSpPr>
          <p:cNvPr id="198" name="Google Shape;198;p30"/>
          <p:cNvSpPr/>
          <p:nvPr>
            <p:ph idx="2" type="pic"/>
          </p:nvPr>
        </p:nvSpPr>
        <p:spPr>
          <a:xfrm>
            <a:off x="1" y="849600"/>
            <a:ext cx="9143999" cy="3769200"/>
          </a:xfrm>
          <a:prstGeom prst="rect">
            <a:avLst/>
          </a:prstGeom>
          <a:solidFill>
            <a:srgbClr val="D8D8D8"/>
          </a:solidFill>
          <a:ln>
            <a:noFill/>
          </a:ln>
        </p:spPr>
      </p:sp>
      <p:sp>
        <p:nvSpPr>
          <p:cNvPr id="199" name="Google Shape;199;p30"/>
          <p:cNvSpPr txBox="1"/>
          <p:nvPr>
            <p:ph idx="1" type="body"/>
          </p:nvPr>
        </p:nvSpPr>
        <p:spPr>
          <a:xfrm>
            <a:off x="290513" y="1347614"/>
            <a:ext cx="4199843" cy="3168352"/>
          </a:xfrm>
          <a:prstGeom prst="rect">
            <a:avLst/>
          </a:prstGeom>
          <a:noFill/>
          <a:ln>
            <a:noFill/>
          </a:ln>
        </p:spPr>
        <p:txBody>
          <a:bodyPr anchorCtr="0" anchor="t" bIns="0" lIns="0" spcFirstLastPara="1" rIns="0" wrap="square" tIns="35100">
            <a:normAutofit/>
          </a:bodyPr>
          <a:lstStyle>
            <a:lvl1pPr indent="-228600" lvl="0" marL="457200" marR="0" rtl="0" algn="l">
              <a:lnSpc>
                <a:spcPct val="100000"/>
              </a:lnSpc>
              <a:spcBef>
                <a:spcPts val="2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406400" lvl="1" marL="914400" marR="0" rtl="0" algn="l">
              <a:spcBef>
                <a:spcPts val="600"/>
              </a:spcBef>
              <a:spcAft>
                <a:spcPts val="0"/>
              </a:spcAft>
              <a:buClr>
                <a:srgbClr val="7C7C81"/>
              </a:buClr>
              <a:buSzPts val="2800"/>
              <a:buFont typeface="Arial"/>
              <a:buChar char="–"/>
              <a:defRPr b="0" i="0" sz="2800" u="none" cap="none" strike="noStrike">
                <a:solidFill>
                  <a:srgbClr val="7C7C81"/>
                </a:solidFill>
                <a:latin typeface="Helvetica Neue Light"/>
                <a:ea typeface="Helvetica Neue Light"/>
                <a:cs typeface="Helvetica Neue Light"/>
                <a:sym typeface="Helvetica Neue Light"/>
              </a:defRPr>
            </a:lvl2pPr>
            <a:lvl3pPr indent="-381000" lvl="2" marL="1371600" marR="0" rtl="0" algn="l">
              <a:spcBef>
                <a:spcPts val="500"/>
              </a:spcBef>
              <a:spcAft>
                <a:spcPts val="0"/>
              </a:spcAft>
              <a:buClr>
                <a:srgbClr val="7C7C81"/>
              </a:buClr>
              <a:buSzPts val="2400"/>
              <a:buFont typeface="Arial"/>
              <a:buChar char="•"/>
              <a:defRPr b="0" i="0" sz="2400" u="none" cap="none" strike="noStrike">
                <a:solidFill>
                  <a:srgbClr val="7C7C81"/>
                </a:solidFill>
                <a:latin typeface="Helvetica Neue Light"/>
                <a:ea typeface="Helvetica Neue Light"/>
                <a:cs typeface="Helvetica Neue Light"/>
                <a:sym typeface="Helvetica Neue Light"/>
              </a:defRPr>
            </a:lvl3pPr>
            <a:lvl4pPr indent="-355600" lvl="3" marL="1828800" marR="0" rtl="0" algn="l">
              <a:spcBef>
                <a:spcPts val="400"/>
              </a:spcBef>
              <a:spcAft>
                <a:spcPts val="0"/>
              </a:spcAft>
              <a:buClr>
                <a:srgbClr val="7C7C81"/>
              </a:buClr>
              <a:buSzPts val="2000"/>
              <a:buFont typeface="Arial"/>
              <a:buChar char="–"/>
              <a:defRPr b="0" i="0" sz="2000" u="none" cap="none" strike="noStrike">
                <a:solidFill>
                  <a:srgbClr val="7C7C81"/>
                </a:solidFill>
                <a:latin typeface="Helvetica Neue Light"/>
                <a:ea typeface="Helvetica Neue Light"/>
                <a:cs typeface="Helvetica Neue Light"/>
                <a:sym typeface="Helvetica Neue Light"/>
              </a:defRPr>
            </a:lvl4pPr>
            <a:lvl5pPr indent="-355600" lvl="4" marL="2286000" marR="0" rtl="0" algn="l">
              <a:spcBef>
                <a:spcPts val="400"/>
              </a:spcBef>
              <a:spcAft>
                <a:spcPts val="0"/>
              </a:spcAft>
              <a:buClr>
                <a:srgbClr val="7C7C81"/>
              </a:buClr>
              <a:buSzPts val="2000"/>
              <a:buFont typeface="Arial"/>
              <a:buChar char="»"/>
              <a:defRPr b="0" i="0" sz="2000" u="none" cap="none" strike="noStrike">
                <a:solidFill>
                  <a:srgbClr val="7C7C81"/>
                </a:solidFill>
                <a:latin typeface="Helvetica Neue Light"/>
                <a:ea typeface="Helvetica Neue Light"/>
                <a:cs typeface="Helvetica Neue Light"/>
                <a:sym typeface="Helvetica Neue Ligh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0" name="Google Shape;200;p30"/>
          <p:cNvSpPr txBox="1"/>
          <p:nvPr>
            <p:ph idx="3" type="body"/>
          </p:nvPr>
        </p:nvSpPr>
        <p:spPr>
          <a:xfrm>
            <a:off x="288355" y="987575"/>
            <a:ext cx="4202001" cy="195262"/>
          </a:xfrm>
          <a:prstGeom prst="rect">
            <a:avLst/>
          </a:prstGeom>
          <a:noFill/>
          <a:ln>
            <a:noFill/>
          </a:ln>
        </p:spPr>
        <p:txBody>
          <a:bodyPr anchorCtr="0" anchor="t" bIns="0" lIns="0" spcFirstLastPara="1" rIns="0" wrap="square" tIns="0">
            <a:normAutofit/>
          </a:bodyPr>
          <a:lstStyle>
            <a:lvl1pPr indent="-228600" lvl="0" marL="457200" marR="0" rtl="0" algn="l">
              <a:spcBef>
                <a:spcPts val="300"/>
              </a:spcBef>
              <a:spcAft>
                <a:spcPts val="0"/>
              </a:spcAft>
              <a:buClr>
                <a:srgbClr val="28A0D3"/>
              </a:buClr>
              <a:buSzPts val="1400"/>
              <a:buFont typeface="Arial"/>
              <a:buNone/>
              <a:defRPr b="1" i="0" sz="1400" u="none" cap="none" strike="noStrike">
                <a:solidFill>
                  <a:srgbClr val="28A0D3"/>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1" name="Google Shape;201;p30"/>
          <p:cNvSpPr txBox="1"/>
          <p:nvPr>
            <p:ph idx="4" type="body"/>
          </p:nvPr>
        </p:nvSpPr>
        <p:spPr>
          <a:xfrm>
            <a:off x="4635749" y="1347614"/>
            <a:ext cx="4199843" cy="3168352"/>
          </a:xfrm>
          <a:prstGeom prst="rect">
            <a:avLst/>
          </a:prstGeom>
          <a:noFill/>
          <a:ln>
            <a:noFill/>
          </a:ln>
        </p:spPr>
        <p:txBody>
          <a:bodyPr anchorCtr="0" anchor="t" bIns="0" lIns="0" spcFirstLastPara="1" rIns="0" wrap="square" tIns="35100">
            <a:normAutofit/>
          </a:bodyPr>
          <a:lstStyle>
            <a:lvl1pPr indent="-228600" lvl="0" marL="457200" marR="0" rtl="0" algn="l">
              <a:lnSpc>
                <a:spcPct val="100000"/>
              </a:lnSpc>
              <a:spcBef>
                <a:spcPts val="2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406400" lvl="1" marL="914400" marR="0" rtl="0" algn="l">
              <a:spcBef>
                <a:spcPts val="600"/>
              </a:spcBef>
              <a:spcAft>
                <a:spcPts val="0"/>
              </a:spcAft>
              <a:buClr>
                <a:srgbClr val="7C7C81"/>
              </a:buClr>
              <a:buSzPts val="2800"/>
              <a:buFont typeface="Arial"/>
              <a:buChar char="–"/>
              <a:defRPr b="0" i="0" sz="2800" u="none" cap="none" strike="noStrike">
                <a:solidFill>
                  <a:srgbClr val="7C7C81"/>
                </a:solidFill>
                <a:latin typeface="Helvetica Neue Light"/>
                <a:ea typeface="Helvetica Neue Light"/>
                <a:cs typeface="Helvetica Neue Light"/>
                <a:sym typeface="Helvetica Neue Light"/>
              </a:defRPr>
            </a:lvl2pPr>
            <a:lvl3pPr indent="-381000" lvl="2" marL="1371600" marR="0" rtl="0" algn="l">
              <a:spcBef>
                <a:spcPts val="500"/>
              </a:spcBef>
              <a:spcAft>
                <a:spcPts val="0"/>
              </a:spcAft>
              <a:buClr>
                <a:srgbClr val="7C7C81"/>
              </a:buClr>
              <a:buSzPts val="2400"/>
              <a:buFont typeface="Arial"/>
              <a:buChar char="•"/>
              <a:defRPr b="0" i="0" sz="2400" u="none" cap="none" strike="noStrike">
                <a:solidFill>
                  <a:srgbClr val="7C7C81"/>
                </a:solidFill>
                <a:latin typeface="Helvetica Neue Light"/>
                <a:ea typeface="Helvetica Neue Light"/>
                <a:cs typeface="Helvetica Neue Light"/>
                <a:sym typeface="Helvetica Neue Light"/>
              </a:defRPr>
            </a:lvl3pPr>
            <a:lvl4pPr indent="-355600" lvl="3" marL="1828800" marR="0" rtl="0" algn="l">
              <a:spcBef>
                <a:spcPts val="400"/>
              </a:spcBef>
              <a:spcAft>
                <a:spcPts val="0"/>
              </a:spcAft>
              <a:buClr>
                <a:srgbClr val="7C7C81"/>
              </a:buClr>
              <a:buSzPts val="2000"/>
              <a:buFont typeface="Arial"/>
              <a:buChar char="–"/>
              <a:defRPr b="0" i="0" sz="2000" u="none" cap="none" strike="noStrike">
                <a:solidFill>
                  <a:srgbClr val="7C7C81"/>
                </a:solidFill>
                <a:latin typeface="Helvetica Neue Light"/>
                <a:ea typeface="Helvetica Neue Light"/>
                <a:cs typeface="Helvetica Neue Light"/>
                <a:sym typeface="Helvetica Neue Light"/>
              </a:defRPr>
            </a:lvl4pPr>
            <a:lvl5pPr indent="-355600" lvl="4" marL="2286000" marR="0" rtl="0" algn="l">
              <a:spcBef>
                <a:spcPts val="400"/>
              </a:spcBef>
              <a:spcAft>
                <a:spcPts val="0"/>
              </a:spcAft>
              <a:buClr>
                <a:srgbClr val="7C7C81"/>
              </a:buClr>
              <a:buSzPts val="2000"/>
              <a:buFont typeface="Arial"/>
              <a:buChar char="»"/>
              <a:defRPr b="0" i="0" sz="2000" u="none" cap="none" strike="noStrike">
                <a:solidFill>
                  <a:srgbClr val="7C7C81"/>
                </a:solidFill>
                <a:latin typeface="Helvetica Neue Light"/>
                <a:ea typeface="Helvetica Neue Light"/>
                <a:cs typeface="Helvetica Neue Light"/>
                <a:sym typeface="Helvetica Neue Ligh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2" name="Google Shape;202;p30"/>
          <p:cNvSpPr txBox="1"/>
          <p:nvPr>
            <p:ph idx="5" type="body"/>
          </p:nvPr>
        </p:nvSpPr>
        <p:spPr>
          <a:xfrm>
            <a:off x="4641382" y="987575"/>
            <a:ext cx="4203846" cy="195262"/>
          </a:xfrm>
          <a:prstGeom prst="rect">
            <a:avLst/>
          </a:prstGeom>
          <a:noFill/>
          <a:ln>
            <a:noFill/>
          </a:ln>
        </p:spPr>
        <p:txBody>
          <a:bodyPr anchorCtr="0" anchor="t" bIns="0" lIns="0" spcFirstLastPara="1" rIns="0" wrap="square" tIns="0">
            <a:normAutofit/>
          </a:bodyPr>
          <a:lstStyle>
            <a:lvl1pPr indent="-228600" lvl="0" marL="457200" marR="0" rtl="0" algn="l">
              <a:spcBef>
                <a:spcPts val="300"/>
              </a:spcBef>
              <a:spcAft>
                <a:spcPts val="0"/>
              </a:spcAft>
              <a:buClr>
                <a:srgbClr val="28A0D3"/>
              </a:buClr>
              <a:buSzPts val="1400"/>
              <a:buFont typeface="Arial"/>
              <a:buNone/>
              <a:defRPr b="1" i="0" sz="1400" u="none" cap="none" strike="noStrike">
                <a:solidFill>
                  <a:srgbClr val="28A0D3"/>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3" name="Google Shape;203;p30"/>
          <p:cNvSpPr txBox="1"/>
          <p:nvPr>
            <p:ph idx="12" type="sldNum"/>
          </p:nvPr>
        </p:nvSpPr>
        <p:spPr>
          <a:xfrm>
            <a:off x="8853488" y="4776599"/>
            <a:ext cx="230093" cy="208430"/>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800" u="none" cap="none" strike="noStrike">
                <a:solidFill>
                  <a:srgbClr val="7C7C81"/>
                </a:solidFill>
                <a:latin typeface="Arial"/>
                <a:ea typeface="Arial"/>
                <a:cs typeface="Arial"/>
                <a:sym typeface="Arial"/>
              </a:defRPr>
            </a:lvl1pPr>
            <a:lvl2pPr indent="0" lvl="1" marL="0" marR="0" rtl="0" algn="r">
              <a:spcBef>
                <a:spcPts val="0"/>
              </a:spcBef>
              <a:buNone/>
              <a:defRPr b="0" i="0" sz="800" u="none" cap="none" strike="noStrike">
                <a:solidFill>
                  <a:srgbClr val="7C7C81"/>
                </a:solidFill>
                <a:latin typeface="Arial"/>
                <a:ea typeface="Arial"/>
                <a:cs typeface="Arial"/>
                <a:sym typeface="Arial"/>
              </a:defRPr>
            </a:lvl2pPr>
            <a:lvl3pPr indent="0" lvl="2" marL="0" marR="0" rtl="0" algn="r">
              <a:spcBef>
                <a:spcPts val="0"/>
              </a:spcBef>
              <a:buNone/>
              <a:defRPr b="0" i="0" sz="800" u="none" cap="none" strike="noStrike">
                <a:solidFill>
                  <a:srgbClr val="7C7C81"/>
                </a:solidFill>
                <a:latin typeface="Arial"/>
                <a:ea typeface="Arial"/>
                <a:cs typeface="Arial"/>
                <a:sym typeface="Arial"/>
              </a:defRPr>
            </a:lvl3pPr>
            <a:lvl4pPr indent="0" lvl="3" marL="0" marR="0" rtl="0" algn="r">
              <a:spcBef>
                <a:spcPts val="0"/>
              </a:spcBef>
              <a:buNone/>
              <a:defRPr b="0" i="0" sz="800" u="none" cap="none" strike="noStrike">
                <a:solidFill>
                  <a:srgbClr val="7C7C81"/>
                </a:solidFill>
                <a:latin typeface="Arial"/>
                <a:ea typeface="Arial"/>
                <a:cs typeface="Arial"/>
                <a:sym typeface="Arial"/>
              </a:defRPr>
            </a:lvl4pPr>
            <a:lvl5pPr indent="0" lvl="4" marL="0" marR="0" rtl="0" algn="r">
              <a:spcBef>
                <a:spcPts val="0"/>
              </a:spcBef>
              <a:buNone/>
              <a:defRPr b="0" i="0" sz="800" u="none" cap="none" strike="noStrike">
                <a:solidFill>
                  <a:srgbClr val="7C7C81"/>
                </a:solidFill>
                <a:latin typeface="Arial"/>
                <a:ea typeface="Arial"/>
                <a:cs typeface="Arial"/>
                <a:sym typeface="Arial"/>
              </a:defRPr>
            </a:lvl5pPr>
            <a:lvl6pPr indent="0" lvl="5" marL="0" marR="0" rtl="0" algn="r">
              <a:spcBef>
                <a:spcPts val="0"/>
              </a:spcBef>
              <a:buNone/>
              <a:defRPr b="0" i="0" sz="800" u="none" cap="none" strike="noStrike">
                <a:solidFill>
                  <a:srgbClr val="7C7C81"/>
                </a:solidFill>
                <a:latin typeface="Arial"/>
                <a:ea typeface="Arial"/>
                <a:cs typeface="Arial"/>
                <a:sym typeface="Arial"/>
              </a:defRPr>
            </a:lvl6pPr>
            <a:lvl7pPr indent="0" lvl="6" marL="0" marR="0" rtl="0" algn="r">
              <a:spcBef>
                <a:spcPts val="0"/>
              </a:spcBef>
              <a:buNone/>
              <a:defRPr b="0" i="0" sz="800" u="none" cap="none" strike="noStrike">
                <a:solidFill>
                  <a:srgbClr val="7C7C81"/>
                </a:solidFill>
                <a:latin typeface="Arial"/>
                <a:ea typeface="Arial"/>
                <a:cs typeface="Arial"/>
                <a:sym typeface="Arial"/>
              </a:defRPr>
            </a:lvl7pPr>
            <a:lvl8pPr indent="0" lvl="7" marL="0" marR="0" rtl="0" algn="r">
              <a:spcBef>
                <a:spcPts val="0"/>
              </a:spcBef>
              <a:buNone/>
              <a:defRPr b="0" i="0" sz="800" u="none" cap="none" strike="noStrike">
                <a:solidFill>
                  <a:srgbClr val="7C7C81"/>
                </a:solidFill>
                <a:latin typeface="Arial"/>
                <a:ea typeface="Arial"/>
                <a:cs typeface="Arial"/>
                <a:sym typeface="Arial"/>
              </a:defRPr>
            </a:lvl8pPr>
            <a:lvl9pPr indent="0" lvl="8" marL="0" marR="0" rtl="0" algn="r">
              <a:spcBef>
                <a:spcPts val="0"/>
              </a:spcBef>
              <a:buNone/>
              <a:defRPr b="0" i="0" sz="800" u="none" cap="none" strike="noStrike">
                <a:solidFill>
                  <a:srgbClr val="7C7C8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204" name="Google Shape;204;p30"/>
          <p:cNvSpPr txBox="1"/>
          <p:nvPr>
            <p:ph idx="6" type="body"/>
          </p:nvPr>
        </p:nvSpPr>
        <p:spPr>
          <a:xfrm>
            <a:off x="296148" y="431800"/>
            <a:ext cx="7527052" cy="203200"/>
          </a:xfrm>
          <a:prstGeom prst="rect">
            <a:avLst/>
          </a:prstGeom>
          <a:noFill/>
          <a:ln>
            <a:noFill/>
          </a:ln>
        </p:spPr>
        <p:txBody>
          <a:bodyPr anchorCtr="0" anchor="t" bIns="0" lIns="0" spcFirstLastPara="1" rIns="0" wrap="square" tIns="0">
            <a:noAutofit/>
          </a:bodyPr>
          <a:lstStyle>
            <a:lvl1pPr indent="-228600" lvl="0" marL="457200" marR="0" rtl="0" algn="l">
              <a:spcBef>
                <a:spcPts val="300"/>
              </a:spcBef>
              <a:spcAft>
                <a:spcPts val="0"/>
              </a:spcAft>
              <a:buClr>
                <a:schemeClr val="accent6"/>
              </a:buClr>
              <a:buSzPts val="1500"/>
              <a:buFont typeface="Arial"/>
              <a:buNone/>
              <a:defRPr b="0" i="0" sz="1500" u="none" cap="none" strike="noStrike">
                <a:solidFill>
                  <a:schemeClr val="accent6"/>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5" name="Google Shape;205;p30"/>
          <p:cNvSpPr txBox="1"/>
          <p:nvPr>
            <p:ph idx="7" type="body"/>
          </p:nvPr>
        </p:nvSpPr>
        <p:spPr>
          <a:xfrm>
            <a:off x="290513" y="123478"/>
            <a:ext cx="7527052" cy="356518"/>
          </a:xfrm>
          <a:prstGeom prst="rect">
            <a:avLst/>
          </a:prstGeom>
          <a:noFill/>
          <a:ln>
            <a:noFill/>
          </a:ln>
        </p:spPr>
        <p:txBody>
          <a:bodyPr anchorCtr="0" anchor="t" bIns="0" lIns="0" spcFirstLastPara="1" rIns="0" wrap="square" tIns="0">
            <a:noAutofit/>
          </a:bodyPr>
          <a:lstStyle>
            <a:lvl1pPr indent="-228600" lvl="0" marL="4572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6" name="Google Shape;206;p30"/>
          <p:cNvSpPr txBox="1"/>
          <p:nvPr>
            <p:ph idx="8" type="body"/>
          </p:nvPr>
        </p:nvSpPr>
        <p:spPr>
          <a:xfrm>
            <a:off x="290513" y="4443959"/>
            <a:ext cx="8562975" cy="144016"/>
          </a:xfrm>
          <a:prstGeom prst="rect">
            <a:avLst/>
          </a:prstGeom>
          <a:noFill/>
          <a:ln>
            <a:noFill/>
          </a:ln>
        </p:spPr>
        <p:txBody>
          <a:bodyPr anchorCtr="0" anchor="b" bIns="0" lIns="0" spcFirstLastPara="1" rIns="0" wrap="square" tIns="0">
            <a:noAutofit/>
          </a:bodyPr>
          <a:lstStyle>
            <a:lvl1pPr indent="-228600" lvl="0" marL="457200" marR="0" rtl="0" algn="l">
              <a:spcBef>
                <a:spcPts val="0"/>
              </a:spcBef>
              <a:spcAft>
                <a:spcPts val="0"/>
              </a:spcAft>
              <a:buClr>
                <a:srgbClr val="7C7C81"/>
              </a:buClr>
              <a:buSzPts val="700"/>
              <a:buFont typeface="Arial"/>
              <a:buNone/>
              <a:defRPr b="0" i="0" sz="700" u="none" cap="none" strike="noStrike">
                <a:solidFill>
                  <a:srgbClr val="7C7C81"/>
                </a:solidFill>
                <a:latin typeface="Arial"/>
                <a:ea typeface="Arial"/>
                <a:cs typeface="Arial"/>
                <a:sym typeface="Arial"/>
              </a:defRPr>
            </a:lvl1pPr>
            <a:lvl2pPr indent="-304800" lvl="1" marL="9144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2pPr>
            <a:lvl3pPr indent="-304800" lvl="2" marL="13716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3pPr>
            <a:lvl4pPr indent="-298450" lvl="3" marL="1828800" marR="0" rtl="0" algn="l">
              <a:spcBef>
                <a:spcPts val="200"/>
              </a:spcBef>
              <a:spcAft>
                <a:spcPts val="0"/>
              </a:spcAft>
              <a:buClr>
                <a:srgbClr val="7C7C81"/>
              </a:buClr>
              <a:buSzPts val="1100"/>
              <a:buFont typeface="Arial"/>
              <a:buChar char="–"/>
              <a:defRPr b="0" i="0" sz="1100" u="none" cap="none" strike="noStrike">
                <a:solidFill>
                  <a:srgbClr val="7C7C81"/>
                </a:solidFill>
                <a:latin typeface="Arial"/>
                <a:ea typeface="Arial"/>
                <a:cs typeface="Arial"/>
                <a:sym typeface="Arial"/>
              </a:defRPr>
            </a:lvl4pPr>
            <a:lvl5pPr indent="-298450" lvl="4" marL="2286000" marR="0" rtl="0" algn="l">
              <a:spcBef>
                <a:spcPts val="200"/>
              </a:spcBef>
              <a:spcAft>
                <a:spcPts val="0"/>
              </a:spcAft>
              <a:buClr>
                <a:srgbClr val="7C7C81"/>
              </a:buClr>
              <a:buSzPts val="1100"/>
              <a:buFont typeface="Arial"/>
              <a:buChar char="»"/>
              <a:defRPr b="0" i="0" sz="1100" u="none" cap="none" strike="noStrike">
                <a:solidFill>
                  <a:srgbClr val="7C7C8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cxnSp>
        <p:nvCxnSpPr>
          <p:cNvPr id="207" name="Google Shape;207;p30"/>
          <p:cNvCxnSpPr/>
          <p:nvPr/>
        </p:nvCxnSpPr>
        <p:spPr>
          <a:xfrm>
            <a:off x="0" y="4622400"/>
            <a:ext cx="9144000" cy="0"/>
          </a:xfrm>
          <a:prstGeom prst="straightConnector1">
            <a:avLst/>
          </a:prstGeom>
          <a:noFill/>
          <a:ln cap="flat" cmpd="sng" w="12700">
            <a:solidFill>
              <a:schemeClr val="accent1"/>
            </a:solidFill>
            <a:prstDash val="solid"/>
            <a:round/>
            <a:headEnd len="sm" w="sm" type="none"/>
            <a:tailEnd len="sm" w="sm" type="none"/>
          </a:ln>
        </p:spPr>
      </p:cxnSp>
      <p:cxnSp>
        <p:nvCxnSpPr>
          <p:cNvPr id="208" name="Google Shape;208;p30"/>
          <p:cNvCxnSpPr/>
          <p:nvPr/>
        </p:nvCxnSpPr>
        <p:spPr>
          <a:xfrm>
            <a:off x="0" y="828000"/>
            <a:ext cx="9144000" cy="0"/>
          </a:xfrm>
          <a:prstGeom prst="straightConnector1">
            <a:avLst/>
          </a:prstGeom>
          <a:noFill/>
          <a:ln cap="flat" cmpd="sng" w="38100">
            <a:solidFill>
              <a:schemeClr val="accent1"/>
            </a:solidFill>
            <a:prstDash val="solid"/>
            <a:round/>
            <a:headEnd len="sm" w="sm" type="none"/>
            <a:tailEnd len="sm" w="sm"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 Pull out facts with background image">
  <p:cSld name="07 - Pull out facts with background image">
    <p:bg>
      <p:bgPr>
        <a:solidFill>
          <a:schemeClr val="lt1"/>
        </a:solidFill>
      </p:bgPr>
    </p:bg>
    <p:spTree>
      <p:nvGrpSpPr>
        <p:cNvPr id="209" name="Shape 209"/>
        <p:cNvGrpSpPr/>
        <p:nvPr/>
      </p:nvGrpSpPr>
      <p:grpSpPr>
        <a:xfrm>
          <a:off x="0" y="0"/>
          <a:ext cx="0" cy="0"/>
          <a:chOff x="0" y="0"/>
          <a:chExt cx="0" cy="0"/>
        </a:xfrm>
      </p:grpSpPr>
      <p:sp>
        <p:nvSpPr>
          <p:cNvPr id="210" name="Google Shape;210;p31"/>
          <p:cNvSpPr/>
          <p:nvPr>
            <p:ph idx="2" type="pic"/>
          </p:nvPr>
        </p:nvSpPr>
        <p:spPr>
          <a:xfrm>
            <a:off x="1" y="849600"/>
            <a:ext cx="9143999" cy="3769200"/>
          </a:xfrm>
          <a:prstGeom prst="rect">
            <a:avLst/>
          </a:prstGeom>
          <a:solidFill>
            <a:srgbClr val="D8D8D8"/>
          </a:solidFill>
          <a:ln>
            <a:noFill/>
          </a:ln>
        </p:spPr>
      </p:sp>
      <p:sp>
        <p:nvSpPr>
          <p:cNvPr id="211" name="Google Shape;211;p31"/>
          <p:cNvSpPr txBox="1"/>
          <p:nvPr>
            <p:ph idx="1" type="body"/>
          </p:nvPr>
        </p:nvSpPr>
        <p:spPr>
          <a:xfrm>
            <a:off x="296147" y="1319761"/>
            <a:ext cx="1971598" cy="72007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200"/>
              </a:spcBef>
              <a:spcAft>
                <a:spcPts val="0"/>
              </a:spcAft>
              <a:buClr>
                <a:srgbClr val="28A0D3"/>
              </a:buClr>
              <a:buSzPts val="1200"/>
              <a:buFont typeface="Arial"/>
              <a:buNone/>
              <a:defRPr b="0" i="0" sz="1200" u="none" cap="none" strike="noStrike">
                <a:solidFill>
                  <a:schemeClr val="lt1"/>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2" name="Google Shape;212;p31"/>
          <p:cNvSpPr txBox="1"/>
          <p:nvPr>
            <p:ph idx="3" type="body"/>
          </p:nvPr>
        </p:nvSpPr>
        <p:spPr>
          <a:xfrm>
            <a:off x="296147" y="987575"/>
            <a:ext cx="1971597" cy="260176"/>
          </a:xfrm>
          <a:prstGeom prst="rect">
            <a:avLst/>
          </a:prstGeom>
          <a:noFill/>
          <a:ln>
            <a:noFill/>
          </a:ln>
        </p:spPr>
        <p:txBody>
          <a:bodyPr anchorCtr="0" anchor="t" bIns="0" lIns="0" spcFirstLastPara="1" rIns="0" wrap="square" tIns="0">
            <a:noAutofit/>
          </a:bodyPr>
          <a:lstStyle>
            <a:lvl1pPr indent="-228600" lvl="0" marL="457200" marR="0" rtl="0" algn="l">
              <a:spcBef>
                <a:spcPts val="400"/>
              </a:spcBef>
              <a:spcAft>
                <a:spcPts val="0"/>
              </a:spcAft>
              <a:buClr>
                <a:srgbClr val="28A0D3"/>
              </a:buClr>
              <a:buSzPts val="2000"/>
              <a:buFont typeface="Arial"/>
              <a:buNone/>
              <a:defRPr b="1" i="0" sz="2000" u="none" cap="none" strike="noStrike">
                <a:solidFill>
                  <a:srgbClr val="28A0D3"/>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3" name="Google Shape;213;p31"/>
          <p:cNvSpPr txBox="1"/>
          <p:nvPr>
            <p:ph idx="4" type="body"/>
          </p:nvPr>
        </p:nvSpPr>
        <p:spPr>
          <a:xfrm>
            <a:off x="2530552" y="1319759"/>
            <a:ext cx="1971598" cy="72008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200"/>
              </a:spcBef>
              <a:spcAft>
                <a:spcPts val="0"/>
              </a:spcAft>
              <a:buClr>
                <a:srgbClr val="28A0D3"/>
              </a:buClr>
              <a:buSzPts val="1200"/>
              <a:buFont typeface="Arial"/>
              <a:buNone/>
              <a:defRPr b="0" i="0" sz="1200" u="none" cap="none" strike="noStrike">
                <a:solidFill>
                  <a:schemeClr val="lt1"/>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4" name="Google Shape;214;p31"/>
          <p:cNvSpPr txBox="1"/>
          <p:nvPr>
            <p:ph idx="5" type="body"/>
          </p:nvPr>
        </p:nvSpPr>
        <p:spPr>
          <a:xfrm>
            <a:off x="2530552" y="987575"/>
            <a:ext cx="1971597" cy="260176"/>
          </a:xfrm>
          <a:prstGeom prst="rect">
            <a:avLst/>
          </a:prstGeom>
          <a:noFill/>
          <a:ln>
            <a:noFill/>
          </a:ln>
        </p:spPr>
        <p:txBody>
          <a:bodyPr anchorCtr="0" anchor="t" bIns="0" lIns="0" spcFirstLastPara="1" rIns="0" wrap="square" tIns="0">
            <a:noAutofit/>
          </a:bodyPr>
          <a:lstStyle>
            <a:lvl1pPr indent="-228600" lvl="0" marL="457200" marR="0" rtl="0" algn="l">
              <a:spcBef>
                <a:spcPts val="400"/>
              </a:spcBef>
              <a:spcAft>
                <a:spcPts val="0"/>
              </a:spcAft>
              <a:buClr>
                <a:srgbClr val="28A0D3"/>
              </a:buClr>
              <a:buSzPts val="2000"/>
              <a:buFont typeface="Arial"/>
              <a:buNone/>
              <a:defRPr b="1" i="0" sz="2000" u="none" cap="none" strike="noStrike">
                <a:solidFill>
                  <a:srgbClr val="28A0D3"/>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5" name="Google Shape;215;p31"/>
          <p:cNvSpPr txBox="1"/>
          <p:nvPr>
            <p:ph idx="6" type="body"/>
          </p:nvPr>
        </p:nvSpPr>
        <p:spPr>
          <a:xfrm>
            <a:off x="289025" y="2516042"/>
            <a:ext cx="1971598" cy="72007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200"/>
              </a:spcBef>
              <a:spcAft>
                <a:spcPts val="0"/>
              </a:spcAft>
              <a:buClr>
                <a:srgbClr val="28A0D3"/>
              </a:buClr>
              <a:buSzPts val="1200"/>
              <a:buFont typeface="Arial"/>
              <a:buNone/>
              <a:defRPr b="0" i="0" sz="1200" u="none" cap="none" strike="noStrike">
                <a:solidFill>
                  <a:schemeClr val="lt1"/>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6" name="Google Shape;216;p31"/>
          <p:cNvSpPr txBox="1"/>
          <p:nvPr>
            <p:ph idx="7" type="body"/>
          </p:nvPr>
        </p:nvSpPr>
        <p:spPr>
          <a:xfrm>
            <a:off x="289025" y="2183856"/>
            <a:ext cx="1971597" cy="260176"/>
          </a:xfrm>
          <a:prstGeom prst="rect">
            <a:avLst/>
          </a:prstGeom>
          <a:noFill/>
          <a:ln>
            <a:noFill/>
          </a:ln>
        </p:spPr>
        <p:txBody>
          <a:bodyPr anchorCtr="0" anchor="t" bIns="0" lIns="0" spcFirstLastPara="1" rIns="0" wrap="square" tIns="0">
            <a:noAutofit/>
          </a:bodyPr>
          <a:lstStyle>
            <a:lvl1pPr indent="-228600" lvl="0" marL="457200" marR="0" rtl="0" algn="l">
              <a:spcBef>
                <a:spcPts val="400"/>
              </a:spcBef>
              <a:spcAft>
                <a:spcPts val="0"/>
              </a:spcAft>
              <a:buClr>
                <a:srgbClr val="28A0D3"/>
              </a:buClr>
              <a:buSzPts val="2000"/>
              <a:buFont typeface="Arial"/>
              <a:buNone/>
              <a:defRPr b="1" i="0" sz="2000" u="none" cap="none" strike="noStrike">
                <a:solidFill>
                  <a:srgbClr val="28A0D3"/>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7" name="Google Shape;217;p31"/>
          <p:cNvSpPr txBox="1"/>
          <p:nvPr>
            <p:ph idx="8" type="body"/>
          </p:nvPr>
        </p:nvSpPr>
        <p:spPr>
          <a:xfrm>
            <a:off x="2523430" y="2516040"/>
            <a:ext cx="1971598" cy="72008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200"/>
              </a:spcBef>
              <a:spcAft>
                <a:spcPts val="0"/>
              </a:spcAft>
              <a:buClr>
                <a:srgbClr val="28A0D3"/>
              </a:buClr>
              <a:buSzPts val="1200"/>
              <a:buFont typeface="Arial"/>
              <a:buNone/>
              <a:defRPr b="0" i="0" sz="1200" u="none" cap="none" strike="noStrike">
                <a:solidFill>
                  <a:schemeClr val="lt1"/>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8" name="Google Shape;218;p31"/>
          <p:cNvSpPr txBox="1"/>
          <p:nvPr>
            <p:ph idx="9" type="body"/>
          </p:nvPr>
        </p:nvSpPr>
        <p:spPr>
          <a:xfrm>
            <a:off x="2523431" y="2183855"/>
            <a:ext cx="1971597" cy="260176"/>
          </a:xfrm>
          <a:prstGeom prst="rect">
            <a:avLst/>
          </a:prstGeom>
          <a:noFill/>
          <a:ln>
            <a:noFill/>
          </a:ln>
        </p:spPr>
        <p:txBody>
          <a:bodyPr anchorCtr="0" anchor="t" bIns="0" lIns="0" spcFirstLastPara="1" rIns="0" wrap="square" tIns="0">
            <a:noAutofit/>
          </a:bodyPr>
          <a:lstStyle>
            <a:lvl1pPr indent="-228600" lvl="0" marL="457200" marR="0" rtl="0" algn="l">
              <a:spcBef>
                <a:spcPts val="400"/>
              </a:spcBef>
              <a:spcAft>
                <a:spcPts val="0"/>
              </a:spcAft>
              <a:buClr>
                <a:srgbClr val="28A0D3"/>
              </a:buClr>
              <a:buSzPts val="2000"/>
              <a:buFont typeface="Arial"/>
              <a:buNone/>
              <a:defRPr b="1" i="0" sz="2000" u="none" cap="none" strike="noStrike">
                <a:solidFill>
                  <a:srgbClr val="28A0D3"/>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9" name="Google Shape;219;p31"/>
          <p:cNvSpPr txBox="1"/>
          <p:nvPr>
            <p:ph idx="13" type="body"/>
          </p:nvPr>
        </p:nvSpPr>
        <p:spPr>
          <a:xfrm>
            <a:off x="290513" y="3696025"/>
            <a:ext cx="1971598" cy="72007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200"/>
              </a:spcBef>
              <a:spcAft>
                <a:spcPts val="0"/>
              </a:spcAft>
              <a:buClr>
                <a:srgbClr val="28A0D3"/>
              </a:buClr>
              <a:buSzPts val="1200"/>
              <a:buFont typeface="Arial"/>
              <a:buNone/>
              <a:defRPr b="0" i="0" sz="1200" u="none" cap="none" strike="noStrike">
                <a:solidFill>
                  <a:schemeClr val="lt1"/>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0" name="Google Shape;220;p31"/>
          <p:cNvSpPr txBox="1"/>
          <p:nvPr>
            <p:ph idx="14" type="body"/>
          </p:nvPr>
        </p:nvSpPr>
        <p:spPr>
          <a:xfrm>
            <a:off x="290513" y="3363839"/>
            <a:ext cx="1971597" cy="260176"/>
          </a:xfrm>
          <a:prstGeom prst="rect">
            <a:avLst/>
          </a:prstGeom>
          <a:noFill/>
          <a:ln>
            <a:noFill/>
          </a:ln>
        </p:spPr>
        <p:txBody>
          <a:bodyPr anchorCtr="0" anchor="t" bIns="0" lIns="0" spcFirstLastPara="1" rIns="0" wrap="square" tIns="0">
            <a:noAutofit/>
          </a:bodyPr>
          <a:lstStyle>
            <a:lvl1pPr indent="-228600" lvl="0" marL="457200" marR="0" rtl="0" algn="l">
              <a:spcBef>
                <a:spcPts val="400"/>
              </a:spcBef>
              <a:spcAft>
                <a:spcPts val="0"/>
              </a:spcAft>
              <a:buClr>
                <a:srgbClr val="28A0D3"/>
              </a:buClr>
              <a:buSzPts val="2000"/>
              <a:buFont typeface="Arial"/>
              <a:buNone/>
              <a:defRPr b="1" i="0" sz="2000" u="none" cap="none" strike="noStrike">
                <a:solidFill>
                  <a:srgbClr val="28A0D3"/>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1" name="Google Shape;221;p31"/>
          <p:cNvSpPr txBox="1"/>
          <p:nvPr>
            <p:ph idx="15" type="body"/>
          </p:nvPr>
        </p:nvSpPr>
        <p:spPr>
          <a:xfrm>
            <a:off x="2524918" y="3696023"/>
            <a:ext cx="1971598" cy="72008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200"/>
              </a:spcBef>
              <a:spcAft>
                <a:spcPts val="0"/>
              </a:spcAft>
              <a:buClr>
                <a:srgbClr val="28A0D3"/>
              </a:buClr>
              <a:buSzPts val="1200"/>
              <a:buFont typeface="Arial"/>
              <a:buNone/>
              <a:defRPr b="0" i="0" sz="1200" u="none" cap="none" strike="noStrike">
                <a:solidFill>
                  <a:schemeClr val="lt1"/>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2" name="Google Shape;222;p31"/>
          <p:cNvSpPr txBox="1"/>
          <p:nvPr>
            <p:ph idx="16" type="body"/>
          </p:nvPr>
        </p:nvSpPr>
        <p:spPr>
          <a:xfrm>
            <a:off x="2524918" y="3363839"/>
            <a:ext cx="1971597" cy="260176"/>
          </a:xfrm>
          <a:prstGeom prst="rect">
            <a:avLst/>
          </a:prstGeom>
          <a:noFill/>
          <a:ln>
            <a:noFill/>
          </a:ln>
        </p:spPr>
        <p:txBody>
          <a:bodyPr anchorCtr="0" anchor="t" bIns="0" lIns="0" spcFirstLastPara="1" rIns="0" wrap="square" tIns="0">
            <a:noAutofit/>
          </a:bodyPr>
          <a:lstStyle>
            <a:lvl1pPr indent="-228600" lvl="0" marL="457200" marR="0" rtl="0" algn="l">
              <a:spcBef>
                <a:spcPts val="400"/>
              </a:spcBef>
              <a:spcAft>
                <a:spcPts val="0"/>
              </a:spcAft>
              <a:buClr>
                <a:srgbClr val="28A0D3"/>
              </a:buClr>
              <a:buSzPts val="2000"/>
              <a:buFont typeface="Arial"/>
              <a:buNone/>
              <a:defRPr b="1" i="0" sz="2000" u="none" cap="none" strike="noStrike">
                <a:solidFill>
                  <a:srgbClr val="28A0D3"/>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3" name="Google Shape;223;p31"/>
          <p:cNvSpPr txBox="1"/>
          <p:nvPr>
            <p:ph idx="12" type="sldNum"/>
          </p:nvPr>
        </p:nvSpPr>
        <p:spPr>
          <a:xfrm>
            <a:off x="8853488" y="4776599"/>
            <a:ext cx="230093" cy="208430"/>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800" u="none" cap="none" strike="noStrike">
                <a:solidFill>
                  <a:srgbClr val="7C7C81"/>
                </a:solidFill>
                <a:latin typeface="Arial"/>
                <a:ea typeface="Arial"/>
                <a:cs typeface="Arial"/>
                <a:sym typeface="Arial"/>
              </a:defRPr>
            </a:lvl1pPr>
            <a:lvl2pPr indent="0" lvl="1" marL="0" marR="0" rtl="0" algn="r">
              <a:spcBef>
                <a:spcPts val="0"/>
              </a:spcBef>
              <a:buNone/>
              <a:defRPr b="0" i="0" sz="800" u="none" cap="none" strike="noStrike">
                <a:solidFill>
                  <a:srgbClr val="7C7C81"/>
                </a:solidFill>
                <a:latin typeface="Arial"/>
                <a:ea typeface="Arial"/>
                <a:cs typeface="Arial"/>
                <a:sym typeface="Arial"/>
              </a:defRPr>
            </a:lvl2pPr>
            <a:lvl3pPr indent="0" lvl="2" marL="0" marR="0" rtl="0" algn="r">
              <a:spcBef>
                <a:spcPts val="0"/>
              </a:spcBef>
              <a:buNone/>
              <a:defRPr b="0" i="0" sz="800" u="none" cap="none" strike="noStrike">
                <a:solidFill>
                  <a:srgbClr val="7C7C81"/>
                </a:solidFill>
                <a:latin typeface="Arial"/>
                <a:ea typeface="Arial"/>
                <a:cs typeface="Arial"/>
                <a:sym typeface="Arial"/>
              </a:defRPr>
            </a:lvl3pPr>
            <a:lvl4pPr indent="0" lvl="3" marL="0" marR="0" rtl="0" algn="r">
              <a:spcBef>
                <a:spcPts val="0"/>
              </a:spcBef>
              <a:buNone/>
              <a:defRPr b="0" i="0" sz="800" u="none" cap="none" strike="noStrike">
                <a:solidFill>
                  <a:srgbClr val="7C7C81"/>
                </a:solidFill>
                <a:latin typeface="Arial"/>
                <a:ea typeface="Arial"/>
                <a:cs typeface="Arial"/>
                <a:sym typeface="Arial"/>
              </a:defRPr>
            </a:lvl4pPr>
            <a:lvl5pPr indent="0" lvl="4" marL="0" marR="0" rtl="0" algn="r">
              <a:spcBef>
                <a:spcPts val="0"/>
              </a:spcBef>
              <a:buNone/>
              <a:defRPr b="0" i="0" sz="800" u="none" cap="none" strike="noStrike">
                <a:solidFill>
                  <a:srgbClr val="7C7C81"/>
                </a:solidFill>
                <a:latin typeface="Arial"/>
                <a:ea typeface="Arial"/>
                <a:cs typeface="Arial"/>
                <a:sym typeface="Arial"/>
              </a:defRPr>
            </a:lvl5pPr>
            <a:lvl6pPr indent="0" lvl="5" marL="0" marR="0" rtl="0" algn="r">
              <a:spcBef>
                <a:spcPts val="0"/>
              </a:spcBef>
              <a:buNone/>
              <a:defRPr b="0" i="0" sz="800" u="none" cap="none" strike="noStrike">
                <a:solidFill>
                  <a:srgbClr val="7C7C81"/>
                </a:solidFill>
                <a:latin typeface="Arial"/>
                <a:ea typeface="Arial"/>
                <a:cs typeface="Arial"/>
                <a:sym typeface="Arial"/>
              </a:defRPr>
            </a:lvl6pPr>
            <a:lvl7pPr indent="0" lvl="6" marL="0" marR="0" rtl="0" algn="r">
              <a:spcBef>
                <a:spcPts val="0"/>
              </a:spcBef>
              <a:buNone/>
              <a:defRPr b="0" i="0" sz="800" u="none" cap="none" strike="noStrike">
                <a:solidFill>
                  <a:srgbClr val="7C7C81"/>
                </a:solidFill>
                <a:latin typeface="Arial"/>
                <a:ea typeface="Arial"/>
                <a:cs typeface="Arial"/>
                <a:sym typeface="Arial"/>
              </a:defRPr>
            </a:lvl7pPr>
            <a:lvl8pPr indent="0" lvl="7" marL="0" marR="0" rtl="0" algn="r">
              <a:spcBef>
                <a:spcPts val="0"/>
              </a:spcBef>
              <a:buNone/>
              <a:defRPr b="0" i="0" sz="800" u="none" cap="none" strike="noStrike">
                <a:solidFill>
                  <a:srgbClr val="7C7C81"/>
                </a:solidFill>
                <a:latin typeface="Arial"/>
                <a:ea typeface="Arial"/>
                <a:cs typeface="Arial"/>
                <a:sym typeface="Arial"/>
              </a:defRPr>
            </a:lvl8pPr>
            <a:lvl9pPr indent="0" lvl="8" marL="0" marR="0" rtl="0" algn="r">
              <a:spcBef>
                <a:spcPts val="0"/>
              </a:spcBef>
              <a:buNone/>
              <a:defRPr b="0" i="0" sz="800" u="none" cap="none" strike="noStrike">
                <a:solidFill>
                  <a:srgbClr val="7C7C8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224" name="Google Shape;224;p31"/>
          <p:cNvSpPr txBox="1"/>
          <p:nvPr>
            <p:ph idx="17" type="body"/>
          </p:nvPr>
        </p:nvSpPr>
        <p:spPr>
          <a:xfrm>
            <a:off x="296148" y="431800"/>
            <a:ext cx="7527052" cy="203200"/>
          </a:xfrm>
          <a:prstGeom prst="rect">
            <a:avLst/>
          </a:prstGeom>
          <a:noFill/>
          <a:ln>
            <a:noFill/>
          </a:ln>
        </p:spPr>
        <p:txBody>
          <a:bodyPr anchorCtr="0" anchor="t" bIns="0" lIns="0" spcFirstLastPara="1" rIns="0" wrap="square" tIns="0">
            <a:noAutofit/>
          </a:bodyPr>
          <a:lstStyle>
            <a:lvl1pPr indent="-228600" lvl="0" marL="457200" marR="0" rtl="0" algn="l">
              <a:spcBef>
                <a:spcPts val="300"/>
              </a:spcBef>
              <a:spcAft>
                <a:spcPts val="0"/>
              </a:spcAft>
              <a:buClr>
                <a:schemeClr val="accent6"/>
              </a:buClr>
              <a:buSzPts val="1500"/>
              <a:buFont typeface="Arial"/>
              <a:buNone/>
              <a:defRPr b="0" i="0" sz="1500" u="none" cap="none" strike="noStrike">
                <a:solidFill>
                  <a:schemeClr val="accent6"/>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5" name="Google Shape;225;p31"/>
          <p:cNvSpPr txBox="1"/>
          <p:nvPr>
            <p:ph idx="18" type="body"/>
          </p:nvPr>
        </p:nvSpPr>
        <p:spPr>
          <a:xfrm>
            <a:off x="290513" y="123478"/>
            <a:ext cx="7527052" cy="356518"/>
          </a:xfrm>
          <a:prstGeom prst="rect">
            <a:avLst/>
          </a:prstGeom>
          <a:noFill/>
          <a:ln>
            <a:noFill/>
          </a:ln>
        </p:spPr>
        <p:txBody>
          <a:bodyPr anchorCtr="0" anchor="t" bIns="0" lIns="0" spcFirstLastPara="1" rIns="0" wrap="square" tIns="0">
            <a:noAutofit/>
          </a:bodyPr>
          <a:lstStyle>
            <a:lvl1pPr indent="-228600" lvl="0" marL="4572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6" name="Google Shape;226;p31"/>
          <p:cNvSpPr txBox="1"/>
          <p:nvPr>
            <p:ph idx="19" type="body"/>
          </p:nvPr>
        </p:nvSpPr>
        <p:spPr>
          <a:xfrm>
            <a:off x="290513" y="4443959"/>
            <a:ext cx="8562975" cy="144016"/>
          </a:xfrm>
          <a:prstGeom prst="rect">
            <a:avLst/>
          </a:prstGeom>
          <a:noFill/>
          <a:ln>
            <a:noFill/>
          </a:ln>
        </p:spPr>
        <p:txBody>
          <a:bodyPr anchorCtr="0" anchor="b" bIns="0" lIns="0" spcFirstLastPara="1" rIns="0" wrap="square" tIns="0">
            <a:noAutofit/>
          </a:bodyPr>
          <a:lstStyle>
            <a:lvl1pPr indent="-228600" lvl="0" marL="457200" marR="0" rtl="0" algn="l">
              <a:spcBef>
                <a:spcPts val="0"/>
              </a:spcBef>
              <a:spcAft>
                <a:spcPts val="0"/>
              </a:spcAft>
              <a:buClr>
                <a:srgbClr val="7C7C81"/>
              </a:buClr>
              <a:buSzPts val="700"/>
              <a:buFont typeface="Arial"/>
              <a:buNone/>
              <a:defRPr b="0" i="0" sz="700" u="none" cap="none" strike="noStrike">
                <a:solidFill>
                  <a:srgbClr val="7C7C81"/>
                </a:solidFill>
                <a:latin typeface="Arial"/>
                <a:ea typeface="Arial"/>
                <a:cs typeface="Arial"/>
                <a:sym typeface="Arial"/>
              </a:defRPr>
            </a:lvl1pPr>
            <a:lvl2pPr indent="-304800" lvl="1" marL="9144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2pPr>
            <a:lvl3pPr indent="-304800" lvl="2" marL="13716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3pPr>
            <a:lvl4pPr indent="-298450" lvl="3" marL="1828800" marR="0" rtl="0" algn="l">
              <a:spcBef>
                <a:spcPts val="200"/>
              </a:spcBef>
              <a:spcAft>
                <a:spcPts val="0"/>
              </a:spcAft>
              <a:buClr>
                <a:srgbClr val="7C7C81"/>
              </a:buClr>
              <a:buSzPts val="1100"/>
              <a:buFont typeface="Arial"/>
              <a:buChar char="–"/>
              <a:defRPr b="0" i="0" sz="1100" u="none" cap="none" strike="noStrike">
                <a:solidFill>
                  <a:srgbClr val="7C7C81"/>
                </a:solidFill>
                <a:latin typeface="Arial"/>
                <a:ea typeface="Arial"/>
                <a:cs typeface="Arial"/>
                <a:sym typeface="Arial"/>
              </a:defRPr>
            </a:lvl4pPr>
            <a:lvl5pPr indent="-298450" lvl="4" marL="2286000" marR="0" rtl="0" algn="l">
              <a:spcBef>
                <a:spcPts val="200"/>
              </a:spcBef>
              <a:spcAft>
                <a:spcPts val="0"/>
              </a:spcAft>
              <a:buClr>
                <a:srgbClr val="7C7C81"/>
              </a:buClr>
              <a:buSzPts val="1100"/>
              <a:buFont typeface="Arial"/>
              <a:buChar char="»"/>
              <a:defRPr b="0" i="0" sz="1100" u="none" cap="none" strike="noStrike">
                <a:solidFill>
                  <a:srgbClr val="7C7C8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cxnSp>
        <p:nvCxnSpPr>
          <p:cNvPr id="227" name="Google Shape;227;p31"/>
          <p:cNvCxnSpPr/>
          <p:nvPr/>
        </p:nvCxnSpPr>
        <p:spPr>
          <a:xfrm>
            <a:off x="0" y="4622400"/>
            <a:ext cx="9144000" cy="0"/>
          </a:xfrm>
          <a:prstGeom prst="straightConnector1">
            <a:avLst/>
          </a:prstGeom>
          <a:noFill/>
          <a:ln cap="flat" cmpd="sng" w="12700">
            <a:solidFill>
              <a:schemeClr val="accent1"/>
            </a:solidFill>
            <a:prstDash val="solid"/>
            <a:round/>
            <a:headEnd len="sm" w="sm" type="none"/>
            <a:tailEnd len="sm" w="sm" type="none"/>
          </a:ln>
        </p:spPr>
      </p:cxnSp>
      <p:cxnSp>
        <p:nvCxnSpPr>
          <p:cNvPr id="228" name="Google Shape;228;p31"/>
          <p:cNvCxnSpPr/>
          <p:nvPr/>
        </p:nvCxnSpPr>
        <p:spPr>
          <a:xfrm>
            <a:off x="0" y="828000"/>
            <a:ext cx="9144000" cy="0"/>
          </a:xfrm>
          <a:prstGeom prst="straightConnector1">
            <a:avLst/>
          </a:prstGeom>
          <a:noFill/>
          <a:ln cap="flat" cmpd="sng" w="38100">
            <a:solidFill>
              <a:schemeClr val="accent1"/>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A - quarter copy and chart on white">
  <p:cSld name="08A - quarter copy and chart on white">
    <p:bg>
      <p:bgPr>
        <a:solidFill>
          <a:schemeClr val="lt1"/>
        </a:solidFill>
      </p:bgPr>
    </p:bg>
    <p:spTree>
      <p:nvGrpSpPr>
        <p:cNvPr id="229" name="Shape 229"/>
        <p:cNvGrpSpPr/>
        <p:nvPr/>
      </p:nvGrpSpPr>
      <p:grpSpPr>
        <a:xfrm>
          <a:off x="0" y="0"/>
          <a:ext cx="0" cy="0"/>
          <a:chOff x="0" y="0"/>
          <a:chExt cx="0" cy="0"/>
        </a:xfrm>
      </p:grpSpPr>
      <p:sp>
        <p:nvSpPr>
          <p:cNvPr id="230" name="Google Shape;230;p32"/>
          <p:cNvSpPr txBox="1"/>
          <p:nvPr>
            <p:ph idx="1" type="body"/>
          </p:nvPr>
        </p:nvSpPr>
        <p:spPr>
          <a:xfrm>
            <a:off x="2915817" y="987574"/>
            <a:ext cx="5937673" cy="3312368"/>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300"/>
              </a:spcBef>
              <a:spcAft>
                <a:spcPts val="0"/>
              </a:spcAft>
              <a:buClr>
                <a:srgbClr val="7C7C81"/>
              </a:buClr>
              <a:buSzPts val="1600"/>
              <a:buFont typeface="Arial"/>
              <a:buNone/>
              <a:defRPr b="0" i="0" sz="1600" u="none" cap="none" strike="noStrike">
                <a:solidFill>
                  <a:srgbClr val="7C7C81"/>
                </a:solidFill>
                <a:latin typeface="Arial"/>
                <a:ea typeface="Arial"/>
                <a:cs typeface="Arial"/>
                <a:sym typeface="Arial"/>
              </a:defRPr>
            </a:lvl1pPr>
            <a:lvl2pPr indent="-406400" lvl="1" marL="914400" marR="0" rtl="0" algn="l">
              <a:spcBef>
                <a:spcPts val="600"/>
              </a:spcBef>
              <a:spcAft>
                <a:spcPts val="0"/>
              </a:spcAft>
              <a:buClr>
                <a:srgbClr val="7C7C81"/>
              </a:buClr>
              <a:buSzPts val="2800"/>
              <a:buFont typeface="Arial"/>
              <a:buChar char="–"/>
              <a:defRPr b="0" i="0" sz="2800" u="none" cap="none" strike="noStrike">
                <a:solidFill>
                  <a:srgbClr val="7C7C81"/>
                </a:solidFill>
                <a:latin typeface="Helvetica Neue Light"/>
                <a:ea typeface="Helvetica Neue Light"/>
                <a:cs typeface="Helvetica Neue Light"/>
                <a:sym typeface="Helvetica Neue Light"/>
              </a:defRPr>
            </a:lvl2pPr>
            <a:lvl3pPr indent="-381000" lvl="2" marL="1371600" marR="0" rtl="0" algn="l">
              <a:spcBef>
                <a:spcPts val="500"/>
              </a:spcBef>
              <a:spcAft>
                <a:spcPts val="0"/>
              </a:spcAft>
              <a:buClr>
                <a:srgbClr val="7C7C81"/>
              </a:buClr>
              <a:buSzPts val="2400"/>
              <a:buFont typeface="Arial"/>
              <a:buChar char="•"/>
              <a:defRPr b="0" i="0" sz="2400" u="none" cap="none" strike="noStrike">
                <a:solidFill>
                  <a:srgbClr val="7C7C81"/>
                </a:solidFill>
                <a:latin typeface="Helvetica Neue Light"/>
                <a:ea typeface="Helvetica Neue Light"/>
                <a:cs typeface="Helvetica Neue Light"/>
                <a:sym typeface="Helvetica Neue Light"/>
              </a:defRPr>
            </a:lvl3pPr>
            <a:lvl4pPr indent="-355600" lvl="3" marL="1828800" marR="0" rtl="0" algn="l">
              <a:spcBef>
                <a:spcPts val="400"/>
              </a:spcBef>
              <a:spcAft>
                <a:spcPts val="0"/>
              </a:spcAft>
              <a:buClr>
                <a:srgbClr val="7C7C81"/>
              </a:buClr>
              <a:buSzPts val="2000"/>
              <a:buFont typeface="Arial"/>
              <a:buChar char="–"/>
              <a:defRPr b="0" i="0" sz="2000" u="none" cap="none" strike="noStrike">
                <a:solidFill>
                  <a:srgbClr val="7C7C81"/>
                </a:solidFill>
                <a:latin typeface="Helvetica Neue Light"/>
                <a:ea typeface="Helvetica Neue Light"/>
                <a:cs typeface="Helvetica Neue Light"/>
                <a:sym typeface="Helvetica Neue Light"/>
              </a:defRPr>
            </a:lvl4pPr>
            <a:lvl5pPr indent="-355600" lvl="4" marL="2286000" marR="0" rtl="0" algn="l">
              <a:spcBef>
                <a:spcPts val="400"/>
              </a:spcBef>
              <a:spcAft>
                <a:spcPts val="0"/>
              </a:spcAft>
              <a:buClr>
                <a:srgbClr val="7C7C81"/>
              </a:buClr>
              <a:buSzPts val="2000"/>
              <a:buFont typeface="Arial"/>
              <a:buChar char="»"/>
              <a:defRPr b="0" i="0" sz="2000" u="none" cap="none" strike="noStrike">
                <a:solidFill>
                  <a:srgbClr val="7C7C81"/>
                </a:solidFill>
                <a:latin typeface="Helvetica Neue Light"/>
                <a:ea typeface="Helvetica Neue Light"/>
                <a:cs typeface="Helvetica Neue Light"/>
                <a:sym typeface="Helvetica Neue Ligh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1" name="Google Shape;231;p32"/>
          <p:cNvSpPr txBox="1"/>
          <p:nvPr>
            <p:ph idx="2" type="body"/>
          </p:nvPr>
        </p:nvSpPr>
        <p:spPr>
          <a:xfrm>
            <a:off x="290513" y="1275606"/>
            <a:ext cx="2481287" cy="3024336"/>
          </a:xfrm>
          <a:prstGeom prst="rect">
            <a:avLst/>
          </a:prstGeom>
          <a:noFill/>
          <a:ln>
            <a:noFill/>
          </a:ln>
        </p:spPr>
        <p:txBody>
          <a:bodyPr anchorCtr="0" anchor="t" bIns="0" lIns="0" spcFirstLastPara="1" rIns="0" wrap="square" tIns="0">
            <a:noAutofit/>
          </a:bodyPr>
          <a:lstStyle>
            <a:lvl1pPr indent="-304800" lvl="0" marL="457200" marR="0" rtl="0" algn="l">
              <a:spcBef>
                <a:spcPts val="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1pPr>
            <a:lvl2pPr indent="-304800" lvl="1" marL="9144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2pPr>
            <a:lvl3pPr indent="-304800" lvl="2" marL="13716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3pPr>
            <a:lvl4pPr indent="-304800" lvl="3" marL="18288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4pPr>
            <a:lvl5pPr indent="-304800" lvl="4" marL="22860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2" name="Google Shape;232;p32"/>
          <p:cNvSpPr txBox="1"/>
          <p:nvPr>
            <p:ph idx="3" type="body"/>
          </p:nvPr>
        </p:nvSpPr>
        <p:spPr>
          <a:xfrm>
            <a:off x="288354" y="987575"/>
            <a:ext cx="2483446" cy="195262"/>
          </a:xfrm>
          <a:prstGeom prst="rect">
            <a:avLst/>
          </a:prstGeom>
          <a:noFill/>
          <a:ln>
            <a:noFill/>
          </a:ln>
        </p:spPr>
        <p:txBody>
          <a:bodyPr anchorCtr="0" anchor="t" bIns="0" lIns="0" spcFirstLastPara="1" rIns="0" wrap="square" tIns="0">
            <a:normAutofit/>
          </a:bodyPr>
          <a:lstStyle>
            <a:lvl1pPr indent="-228600" lvl="0" marL="457200" marR="0" rtl="0" algn="l">
              <a:spcBef>
                <a:spcPts val="300"/>
              </a:spcBef>
              <a:spcAft>
                <a:spcPts val="0"/>
              </a:spcAft>
              <a:buClr>
                <a:srgbClr val="28A0D3"/>
              </a:buClr>
              <a:buSzPts val="1400"/>
              <a:buFont typeface="Arial"/>
              <a:buNone/>
              <a:defRPr b="1" i="0" sz="1400" u="none" cap="none" strike="noStrike">
                <a:solidFill>
                  <a:srgbClr val="28A0D3"/>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3" name="Google Shape;233;p32"/>
          <p:cNvSpPr txBox="1"/>
          <p:nvPr>
            <p:ph idx="12" type="sldNum"/>
          </p:nvPr>
        </p:nvSpPr>
        <p:spPr>
          <a:xfrm>
            <a:off x="8853488" y="4776599"/>
            <a:ext cx="230093" cy="208430"/>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800" u="none" cap="none" strike="noStrike">
                <a:solidFill>
                  <a:srgbClr val="7C7C81"/>
                </a:solidFill>
                <a:latin typeface="Arial"/>
                <a:ea typeface="Arial"/>
                <a:cs typeface="Arial"/>
                <a:sym typeface="Arial"/>
              </a:defRPr>
            </a:lvl1pPr>
            <a:lvl2pPr indent="0" lvl="1" marL="0" marR="0" rtl="0" algn="r">
              <a:spcBef>
                <a:spcPts val="0"/>
              </a:spcBef>
              <a:buNone/>
              <a:defRPr b="0" i="0" sz="800" u="none" cap="none" strike="noStrike">
                <a:solidFill>
                  <a:srgbClr val="7C7C81"/>
                </a:solidFill>
                <a:latin typeface="Arial"/>
                <a:ea typeface="Arial"/>
                <a:cs typeface="Arial"/>
                <a:sym typeface="Arial"/>
              </a:defRPr>
            </a:lvl2pPr>
            <a:lvl3pPr indent="0" lvl="2" marL="0" marR="0" rtl="0" algn="r">
              <a:spcBef>
                <a:spcPts val="0"/>
              </a:spcBef>
              <a:buNone/>
              <a:defRPr b="0" i="0" sz="800" u="none" cap="none" strike="noStrike">
                <a:solidFill>
                  <a:srgbClr val="7C7C81"/>
                </a:solidFill>
                <a:latin typeface="Arial"/>
                <a:ea typeface="Arial"/>
                <a:cs typeface="Arial"/>
                <a:sym typeface="Arial"/>
              </a:defRPr>
            </a:lvl3pPr>
            <a:lvl4pPr indent="0" lvl="3" marL="0" marR="0" rtl="0" algn="r">
              <a:spcBef>
                <a:spcPts val="0"/>
              </a:spcBef>
              <a:buNone/>
              <a:defRPr b="0" i="0" sz="800" u="none" cap="none" strike="noStrike">
                <a:solidFill>
                  <a:srgbClr val="7C7C81"/>
                </a:solidFill>
                <a:latin typeface="Arial"/>
                <a:ea typeface="Arial"/>
                <a:cs typeface="Arial"/>
                <a:sym typeface="Arial"/>
              </a:defRPr>
            </a:lvl4pPr>
            <a:lvl5pPr indent="0" lvl="4" marL="0" marR="0" rtl="0" algn="r">
              <a:spcBef>
                <a:spcPts val="0"/>
              </a:spcBef>
              <a:buNone/>
              <a:defRPr b="0" i="0" sz="800" u="none" cap="none" strike="noStrike">
                <a:solidFill>
                  <a:srgbClr val="7C7C81"/>
                </a:solidFill>
                <a:latin typeface="Arial"/>
                <a:ea typeface="Arial"/>
                <a:cs typeface="Arial"/>
                <a:sym typeface="Arial"/>
              </a:defRPr>
            </a:lvl5pPr>
            <a:lvl6pPr indent="0" lvl="5" marL="0" marR="0" rtl="0" algn="r">
              <a:spcBef>
                <a:spcPts val="0"/>
              </a:spcBef>
              <a:buNone/>
              <a:defRPr b="0" i="0" sz="800" u="none" cap="none" strike="noStrike">
                <a:solidFill>
                  <a:srgbClr val="7C7C81"/>
                </a:solidFill>
                <a:latin typeface="Arial"/>
                <a:ea typeface="Arial"/>
                <a:cs typeface="Arial"/>
                <a:sym typeface="Arial"/>
              </a:defRPr>
            </a:lvl6pPr>
            <a:lvl7pPr indent="0" lvl="6" marL="0" marR="0" rtl="0" algn="r">
              <a:spcBef>
                <a:spcPts val="0"/>
              </a:spcBef>
              <a:buNone/>
              <a:defRPr b="0" i="0" sz="800" u="none" cap="none" strike="noStrike">
                <a:solidFill>
                  <a:srgbClr val="7C7C81"/>
                </a:solidFill>
                <a:latin typeface="Arial"/>
                <a:ea typeface="Arial"/>
                <a:cs typeface="Arial"/>
                <a:sym typeface="Arial"/>
              </a:defRPr>
            </a:lvl7pPr>
            <a:lvl8pPr indent="0" lvl="7" marL="0" marR="0" rtl="0" algn="r">
              <a:spcBef>
                <a:spcPts val="0"/>
              </a:spcBef>
              <a:buNone/>
              <a:defRPr b="0" i="0" sz="800" u="none" cap="none" strike="noStrike">
                <a:solidFill>
                  <a:srgbClr val="7C7C81"/>
                </a:solidFill>
                <a:latin typeface="Arial"/>
                <a:ea typeface="Arial"/>
                <a:cs typeface="Arial"/>
                <a:sym typeface="Arial"/>
              </a:defRPr>
            </a:lvl8pPr>
            <a:lvl9pPr indent="0" lvl="8" marL="0" marR="0" rtl="0" algn="r">
              <a:spcBef>
                <a:spcPts val="0"/>
              </a:spcBef>
              <a:buNone/>
              <a:defRPr b="0" i="0" sz="800" u="none" cap="none" strike="noStrike">
                <a:solidFill>
                  <a:srgbClr val="7C7C8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234" name="Google Shape;234;p32"/>
          <p:cNvSpPr txBox="1"/>
          <p:nvPr>
            <p:ph idx="4" type="body"/>
          </p:nvPr>
        </p:nvSpPr>
        <p:spPr>
          <a:xfrm>
            <a:off x="296148" y="431800"/>
            <a:ext cx="7527052" cy="203200"/>
          </a:xfrm>
          <a:prstGeom prst="rect">
            <a:avLst/>
          </a:prstGeom>
          <a:noFill/>
          <a:ln>
            <a:noFill/>
          </a:ln>
        </p:spPr>
        <p:txBody>
          <a:bodyPr anchorCtr="0" anchor="t" bIns="0" lIns="0" spcFirstLastPara="1" rIns="0" wrap="square" tIns="0">
            <a:noAutofit/>
          </a:bodyPr>
          <a:lstStyle>
            <a:lvl1pPr indent="-228600" lvl="0" marL="457200" marR="0" rtl="0" algn="l">
              <a:spcBef>
                <a:spcPts val="300"/>
              </a:spcBef>
              <a:spcAft>
                <a:spcPts val="0"/>
              </a:spcAft>
              <a:buClr>
                <a:schemeClr val="accent6"/>
              </a:buClr>
              <a:buSzPts val="1500"/>
              <a:buFont typeface="Arial"/>
              <a:buNone/>
              <a:defRPr b="0" i="0" sz="1500" u="none" cap="none" strike="noStrike">
                <a:solidFill>
                  <a:schemeClr val="accent6"/>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5" name="Google Shape;235;p32"/>
          <p:cNvSpPr txBox="1"/>
          <p:nvPr>
            <p:ph idx="5" type="body"/>
          </p:nvPr>
        </p:nvSpPr>
        <p:spPr>
          <a:xfrm>
            <a:off x="290513" y="123478"/>
            <a:ext cx="7527052" cy="356518"/>
          </a:xfrm>
          <a:prstGeom prst="rect">
            <a:avLst/>
          </a:prstGeom>
          <a:noFill/>
          <a:ln>
            <a:noFill/>
          </a:ln>
        </p:spPr>
        <p:txBody>
          <a:bodyPr anchorCtr="0" anchor="t" bIns="0" lIns="0" spcFirstLastPara="1" rIns="0" wrap="square" tIns="0">
            <a:noAutofit/>
          </a:bodyPr>
          <a:lstStyle>
            <a:lvl1pPr indent="-228600" lvl="0" marL="4572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6" name="Google Shape;236;p32"/>
          <p:cNvSpPr txBox="1"/>
          <p:nvPr>
            <p:ph idx="6" type="body"/>
          </p:nvPr>
        </p:nvSpPr>
        <p:spPr>
          <a:xfrm>
            <a:off x="290513" y="4443959"/>
            <a:ext cx="8562975" cy="144016"/>
          </a:xfrm>
          <a:prstGeom prst="rect">
            <a:avLst/>
          </a:prstGeom>
          <a:noFill/>
          <a:ln>
            <a:noFill/>
          </a:ln>
        </p:spPr>
        <p:txBody>
          <a:bodyPr anchorCtr="0" anchor="b" bIns="0" lIns="0" spcFirstLastPara="1" rIns="0" wrap="square" tIns="0">
            <a:noAutofit/>
          </a:bodyPr>
          <a:lstStyle>
            <a:lvl1pPr indent="-228600" lvl="0" marL="457200" marR="0" rtl="0" algn="l">
              <a:spcBef>
                <a:spcPts val="0"/>
              </a:spcBef>
              <a:spcAft>
                <a:spcPts val="0"/>
              </a:spcAft>
              <a:buClr>
                <a:srgbClr val="7C7C81"/>
              </a:buClr>
              <a:buSzPts val="700"/>
              <a:buFont typeface="Arial"/>
              <a:buNone/>
              <a:defRPr b="0" i="0" sz="700" u="none" cap="none" strike="noStrike">
                <a:solidFill>
                  <a:srgbClr val="7C7C81"/>
                </a:solidFill>
                <a:latin typeface="Arial"/>
                <a:ea typeface="Arial"/>
                <a:cs typeface="Arial"/>
                <a:sym typeface="Arial"/>
              </a:defRPr>
            </a:lvl1pPr>
            <a:lvl2pPr indent="-304800" lvl="1" marL="9144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2pPr>
            <a:lvl3pPr indent="-304800" lvl="2" marL="13716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3pPr>
            <a:lvl4pPr indent="-298450" lvl="3" marL="1828800" marR="0" rtl="0" algn="l">
              <a:spcBef>
                <a:spcPts val="200"/>
              </a:spcBef>
              <a:spcAft>
                <a:spcPts val="0"/>
              </a:spcAft>
              <a:buClr>
                <a:srgbClr val="7C7C81"/>
              </a:buClr>
              <a:buSzPts val="1100"/>
              <a:buFont typeface="Arial"/>
              <a:buChar char="–"/>
              <a:defRPr b="0" i="0" sz="1100" u="none" cap="none" strike="noStrike">
                <a:solidFill>
                  <a:srgbClr val="7C7C81"/>
                </a:solidFill>
                <a:latin typeface="Arial"/>
                <a:ea typeface="Arial"/>
                <a:cs typeface="Arial"/>
                <a:sym typeface="Arial"/>
              </a:defRPr>
            </a:lvl4pPr>
            <a:lvl5pPr indent="-298450" lvl="4" marL="2286000" marR="0" rtl="0" algn="l">
              <a:spcBef>
                <a:spcPts val="200"/>
              </a:spcBef>
              <a:spcAft>
                <a:spcPts val="0"/>
              </a:spcAft>
              <a:buClr>
                <a:srgbClr val="7C7C81"/>
              </a:buClr>
              <a:buSzPts val="1100"/>
              <a:buFont typeface="Arial"/>
              <a:buChar char="»"/>
              <a:defRPr b="0" i="0" sz="1100" u="none" cap="none" strike="noStrike">
                <a:solidFill>
                  <a:srgbClr val="7C7C8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cxnSp>
        <p:nvCxnSpPr>
          <p:cNvPr id="237" name="Google Shape;237;p32"/>
          <p:cNvCxnSpPr/>
          <p:nvPr/>
        </p:nvCxnSpPr>
        <p:spPr>
          <a:xfrm>
            <a:off x="0" y="4622400"/>
            <a:ext cx="9144000" cy="0"/>
          </a:xfrm>
          <a:prstGeom prst="straightConnector1">
            <a:avLst/>
          </a:prstGeom>
          <a:noFill/>
          <a:ln cap="flat" cmpd="sng" w="12700">
            <a:solidFill>
              <a:schemeClr val="accent1"/>
            </a:solidFill>
            <a:prstDash val="solid"/>
            <a:round/>
            <a:headEnd len="sm" w="sm" type="none"/>
            <a:tailEnd len="sm" w="sm" type="none"/>
          </a:ln>
        </p:spPr>
      </p:cxnSp>
      <p:cxnSp>
        <p:nvCxnSpPr>
          <p:cNvPr id="238" name="Google Shape;238;p32"/>
          <p:cNvCxnSpPr/>
          <p:nvPr/>
        </p:nvCxnSpPr>
        <p:spPr>
          <a:xfrm>
            <a:off x="0" y="828000"/>
            <a:ext cx="9144000" cy="0"/>
          </a:xfrm>
          <a:prstGeom prst="straightConnector1">
            <a:avLst/>
          </a:prstGeom>
          <a:noFill/>
          <a:ln cap="flat" cmpd="sng" w="38100">
            <a:solidFill>
              <a:schemeClr val="accent1"/>
            </a:solidFill>
            <a:prstDash val="solid"/>
            <a:round/>
            <a:headEnd len="sm" w="sm" type="none"/>
            <a:tailEnd len="sm" w="sm"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B - quarter copy and chart on white">
  <p:cSld name="08B - quarter copy and chart on white">
    <p:bg>
      <p:bgPr>
        <a:solidFill>
          <a:schemeClr val="lt1"/>
        </a:solidFill>
      </p:bgPr>
    </p:bg>
    <p:spTree>
      <p:nvGrpSpPr>
        <p:cNvPr id="239" name="Shape 239"/>
        <p:cNvGrpSpPr/>
        <p:nvPr/>
      </p:nvGrpSpPr>
      <p:grpSpPr>
        <a:xfrm>
          <a:off x="0" y="0"/>
          <a:ext cx="0" cy="0"/>
          <a:chOff x="0" y="0"/>
          <a:chExt cx="0" cy="0"/>
        </a:xfrm>
      </p:grpSpPr>
      <p:sp>
        <p:nvSpPr>
          <p:cNvPr id="240" name="Google Shape;240;p33"/>
          <p:cNvSpPr/>
          <p:nvPr>
            <p:ph idx="2" type="pic"/>
          </p:nvPr>
        </p:nvSpPr>
        <p:spPr>
          <a:xfrm>
            <a:off x="1" y="849600"/>
            <a:ext cx="9143999" cy="3769200"/>
          </a:xfrm>
          <a:prstGeom prst="rect">
            <a:avLst/>
          </a:prstGeom>
          <a:solidFill>
            <a:srgbClr val="D8D8D8"/>
          </a:solidFill>
          <a:ln>
            <a:noFill/>
          </a:ln>
        </p:spPr>
      </p:sp>
      <p:sp>
        <p:nvSpPr>
          <p:cNvPr id="241" name="Google Shape;241;p33"/>
          <p:cNvSpPr txBox="1"/>
          <p:nvPr>
            <p:ph idx="1" type="body"/>
          </p:nvPr>
        </p:nvSpPr>
        <p:spPr>
          <a:xfrm>
            <a:off x="2915817" y="987574"/>
            <a:ext cx="5937673" cy="3312368"/>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3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1pPr>
            <a:lvl2pPr indent="-406400" lvl="1" marL="914400" marR="0" rtl="0" algn="l">
              <a:spcBef>
                <a:spcPts val="600"/>
              </a:spcBef>
              <a:spcAft>
                <a:spcPts val="0"/>
              </a:spcAft>
              <a:buClr>
                <a:srgbClr val="7C7C81"/>
              </a:buClr>
              <a:buSzPts val="2800"/>
              <a:buFont typeface="Arial"/>
              <a:buChar char="–"/>
              <a:defRPr b="0" i="0" sz="2800" u="none" cap="none" strike="noStrike">
                <a:solidFill>
                  <a:srgbClr val="7C7C81"/>
                </a:solidFill>
                <a:latin typeface="Helvetica Neue Light"/>
                <a:ea typeface="Helvetica Neue Light"/>
                <a:cs typeface="Helvetica Neue Light"/>
                <a:sym typeface="Helvetica Neue Light"/>
              </a:defRPr>
            </a:lvl2pPr>
            <a:lvl3pPr indent="-381000" lvl="2" marL="1371600" marR="0" rtl="0" algn="l">
              <a:spcBef>
                <a:spcPts val="500"/>
              </a:spcBef>
              <a:spcAft>
                <a:spcPts val="0"/>
              </a:spcAft>
              <a:buClr>
                <a:srgbClr val="7C7C81"/>
              </a:buClr>
              <a:buSzPts val="2400"/>
              <a:buFont typeface="Arial"/>
              <a:buChar char="•"/>
              <a:defRPr b="0" i="0" sz="2400" u="none" cap="none" strike="noStrike">
                <a:solidFill>
                  <a:srgbClr val="7C7C81"/>
                </a:solidFill>
                <a:latin typeface="Helvetica Neue Light"/>
                <a:ea typeface="Helvetica Neue Light"/>
                <a:cs typeface="Helvetica Neue Light"/>
                <a:sym typeface="Helvetica Neue Light"/>
              </a:defRPr>
            </a:lvl3pPr>
            <a:lvl4pPr indent="-355600" lvl="3" marL="1828800" marR="0" rtl="0" algn="l">
              <a:spcBef>
                <a:spcPts val="400"/>
              </a:spcBef>
              <a:spcAft>
                <a:spcPts val="0"/>
              </a:spcAft>
              <a:buClr>
                <a:srgbClr val="7C7C81"/>
              </a:buClr>
              <a:buSzPts val="2000"/>
              <a:buFont typeface="Arial"/>
              <a:buChar char="–"/>
              <a:defRPr b="0" i="0" sz="2000" u="none" cap="none" strike="noStrike">
                <a:solidFill>
                  <a:srgbClr val="7C7C81"/>
                </a:solidFill>
                <a:latin typeface="Helvetica Neue Light"/>
                <a:ea typeface="Helvetica Neue Light"/>
                <a:cs typeface="Helvetica Neue Light"/>
                <a:sym typeface="Helvetica Neue Light"/>
              </a:defRPr>
            </a:lvl4pPr>
            <a:lvl5pPr indent="-355600" lvl="4" marL="2286000" marR="0" rtl="0" algn="l">
              <a:spcBef>
                <a:spcPts val="400"/>
              </a:spcBef>
              <a:spcAft>
                <a:spcPts val="0"/>
              </a:spcAft>
              <a:buClr>
                <a:srgbClr val="7C7C81"/>
              </a:buClr>
              <a:buSzPts val="2000"/>
              <a:buFont typeface="Arial"/>
              <a:buChar char="»"/>
              <a:defRPr b="0" i="0" sz="2000" u="none" cap="none" strike="noStrike">
                <a:solidFill>
                  <a:srgbClr val="7C7C81"/>
                </a:solidFill>
                <a:latin typeface="Helvetica Neue Light"/>
                <a:ea typeface="Helvetica Neue Light"/>
                <a:cs typeface="Helvetica Neue Light"/>
                <a:sym typeface="Helvetica Neue Ligh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2" name="Google Shape;242;p33"/>
          <p:cNvSpPr txBox="1"/>
          <p:nvPr>
            <p:ph idx="3" type="body"/>
          </p:nvPr>
        </p:nvSpPr>
        <p:spPr>
          <a:xfrm>
            <a:off x="290513" y="1275606"/>
            <a:ext cx="2481287" cy="3024336"/>
          </a:xfrm>
          <a:prstGeom prst="rect">
            <a:avLst/>
          </a:prstGeom>
          <a:noFill/>
          <a:ln>
            <a:noFill/>
          </a:ln>
        </p:spPr>
        <p:txBody>
          <a:bodyPr anchorCtr="0" anchor="t" bIns="0" lIns="0" spcFirstLastPara="1" rIns="0" wrap="square" tIns="0">
            <a:noAutofit/>
          </a:bodyPr>
          <a:lstStyle>
            <a:lvl1pPr indent="-304800" lvl="0" marL="457200" marR="0" rtl="0" algn="l">
              <a:spcBef>
                <a:spcPts val="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1pPr>
            <a:lvl2pPr indent="-304800" lvl="1" marL="914400" marR="0" rtl="0" algn="l">
              <a:spcBef>
                <a:spcPts val="2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2pPr>
            <a:lvl3pPr indent="-304800" lvl="2" marL="1371600" marR="0" rtl="0" algn="l">
              <a:spcBef>
                <a:spcPts val="2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3pPr>
            <a:lvl4pPr indent="-304800" lvl="3" marL="1828800" marR="0" rtl="0" algn="l">
              <a:spcBef>
                <a:spcPts val="2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4pPr>
            <a:lvl5pPr indent="-304800" lvl="4" marL="2286000" marR="0" rtl="0" algn="l">
              <a:spcBef>
                <a:spcPts val="2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3" name="Google Shape;243;p33"/>
          <p:cNvSpPr txBox="1"/>
          <p:nvPr>
            <p:ph idx="4" type="body"/>
          </p:nvPr>
        </p:nvSpPr>
        <p:spPr>
          <a:xfrm>
            <a:off x="288354" y="987575"/>
            <a:ext cx="2483446" cy="195262"/>
          </a:xfrm>
          <a:prstGeom prst="rect">
            <a:avLst/>
          </a:prstGeom>
          <a:noFill/>
          <a:ln>
            <a:noFill/>
          </a:ln>
        </p:spPr>
        <p:txBody>
          <a:bodyPr anchorCtr="0" anchor="t" bIns="0" lIns="0" spcFirstLastPara="1" rIns="0" wrap="square" tIns="0">
            <a:normAutofit/>
          </a:bodyPr>
          <a:lstStyle>
            <a:lvl1pPr indent="-228600" lvl="0" marL="457200" marR="0" rtl="0" algn="l">
              <a:spcBef>
                <a:spcPts val="300"/>
              </a:spcBef>
              <a:spcAft>
                <a:spcPts val="0"/>
              </a:spcAft>
              <a:buClr>
                <a:srgbClr val="28A0D3"/>
              </a:buClr>
              <a:buSzPts val="1400"/>
              <a:buFont typeface="Arial"/>
              <a:buNone/>
              <a:defRPr b="1" i="0" sz="1400" u="none" cap="none" strike="noStrike">
                <a:solidFill>
                  <a:srgbClr val="28A0D3"/>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4" name="Google Shape;244;p33"/>
          <p:cNvSpPr txBox="1"/>
          <p:nvPr>
            <p:ph idx="12" type="sldNum"/>
          </p:nvPr>
        </p:nvSpPr>
        <p:spPr>
          <a:xfrm>
            <a:off x="8853488" y="4776599"/>
            <a:ext cx="230093" cy="208430"/>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800" u="none" cap="none" strike="noStrike">
                <a:solidFill>
                  <a:srgbClr val="7C7C81"/>
                </a:solidFill>
                <a:latin typeface="Arial"/>
                <a:ea typeface="Arial"/>
                <a:cs typeface="Arial"/>
                <a:sym typeface="Arial"/>
              </a:defRPr>
            </a:lvl1pPr>
            <a:lvl2pPr indent="0" lvl="1" marL="0" marR="0" rtl="0" algn="r">
              <a:spcBef>
                <a:spcPts val="0"/>
              </a:spcBef>
              <a:buNone/>
              <a:defRPr b="0" i="0" sz="800" u="none" cap="none" strike="noStrike">
                <a:solidFill>
                  <a:srgbClr val="7C7C81"/>
                </a:solidFill>
                <a:latin typeface="Arial"/>
                <a:ea typeface="Arial"/>
                <a:cs typeface="Arial"/>
                <a:sym typeface="Arial"/>
              </a:defRPr>
            </a:lvl2pPr>
            <a:lvl3pPr indent="0" lvl="2" marL="0" marR="0" rtl="0" algn="r">
              <a:spcBef>
                <a:spcPts val="0"/>
              </a:spcBef>
              <a:buNone/>
              <a:defRPr b="0" i="0" sz="800" u="none" cap="none" strike="noStrike">
                <a:solidFill>
                  <a:srgbClr val="7C7C81"/>
                </a:solidFill>
                <a:latin typeface="Arial"/>
                <a:ea typeface="Arial"/>
                <a:cs typeface="Arial"/>
                <a:sym typeface="Arial"/>
              </a:defRPr>
            </a:lvl3pPr>
            <a:lvl4pPr indent="0" lvl="3" marL="0" marR="0" rtl="0" algn="r">
              <a:spcBef>
                <a:spcPts val="0"/>
              </a:spcBef>
              <a:buNone/>
              <a:defRPr b="0" i="0" sz="800" u="none" cap="none" strike="noStrike">
                <a:solidFill>
                  <a:srgbClr val="7C7C81"/>
                </a:solidFill>
                <a:latin typeface="Arial"/>
                <a:ea typeface="Arial"/>
                <a:cs typeface="Arial"/>
                <a:sym typeface="Arial"/>
              </a:defRPr>
            </a:lvl4pPr>
            <a:lvl5pPr indent="0" lvl="4" marL="0" marR="0" rtl="0" algn="r">
              <a:spcBef>
                <a:spcPts val="0"/>
              </a:spcBef>
              <a:buNone/>
              <a:defRPr b="0" i="0" sz="800" u="none" cap="none" strike="noStrike">
                <a:solidFill>
                  <a:srgbClr val="7C7C81"/>
                </a:solidFill>
                <a:latin typeface="Arial"/>
                <a:ea typeface="Arial"/>
                <a:cs typeface="Arial"/>
                <a:sym typeface="Arial"/>
              </a:defRPr>
            </a:lvl5pPr>
            <a:lvl6pPr indent="0" lvl="5" marL="0" marR="0" rtl="0" algn="r">
              <a:spcBef>
                <a:spcPts val="0"/>
              </a:spcBef>
              <a:buNone/>
              <a:defRPr b="0" i="0" sz="800" u="none" cap="none" strike="noStrike">
                <a:solidFill>
                  <a:srgbClr val="7C7C81"/>
                </a:solidFill>
                <a:latin typeface="Arial"/>
                <a:ea typeface="Arial"/>
                <a:cs typeface="Arial"/>
                <a:sym typeface="Arial"/>
              </a:defRPr>
            </a:lvl6pPr>
            <a:lvl7pPr indent="0" lvl="6" marL="0" marR="0" rtl="0" algn="r">
              <a:spcBef>
                <a:spcPts val="0"/>
              </a:spcBef>
              <a:buNone/>
              <a:defRPr b="0" i="0" sz="800" u="none" cap="none" strike="noStrike">
                <a:solidFill>
                  <a:srgbClr val="7C7C81"/>
                </a:solidFill>
                <a:latin typeface="Arial"/>
                <a:ea typeface="Arial"/>
                <a:cs typeface="Arial"/>
                <a:sym typeface="Arial"/>
              </a:defRPr>
            </a:lvl7pPr>
            <a:lvl8pPr indent="0" lvl="7" marL="0" marR="0" rtl="0" algn="r">
              <a:spcBef>
                <a:spcPts val="0"/>
              </a:spcBef>
              <a:buNone/>
              <a:defRPr b="0" i="0" sz="800" u="none" cap="none" strike="noStrike">
                <a:solidFill>
                  <a:srgbClr val="7C7C81"/>
                </a:solidFill>
                <a:latin typeface="Arial"/>
                <a:ea typeface="Arial"/>
                <a:cs typeface="Arial"/>
                <a:sym typeface="Arial"/>
              </a:defRPr>
            </a:lvl8pPr>
            <a:lvl9pPr indent="0" lvl="8" marL="0" marR="0" rtl="0" algn="r">
              <a:spcBef>
                <a:spcPts val="0"/>
              </a:spcBef>
              <a:buNone/>
              <a:defRPr b="0" i="0" sz="800" u="none" cap="none" strike="noStrike">
                <a:solidFill>
                  <a:srgbClr val="7C7C8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245" name="Google Shape;245;p33"/>
          <p:cNvSpPr txBox="1"/>
          <p:nvPr>
            <p:ph idx="5" type="body"/>
          </p:nvPr>
        </p:nvSpPr>
        <p:spPr>
          <a:xfrm>
            <a:off x="296148" y="431800"/>
            <a:ext cx="7527052" cy="203200"/>
          </a:xfrm>
          <a:prstGeom prst="rect">
            <a:avLst/>
          </a:prstGeom>
          <a:noFill/>
          <a:ln>
            <a:noFill/>
          </a:ln>
        </p:spPr>
        <p:txBody>
          <a:bodyPr anchorCtr="0" anchor="t" bIns="0" lIns="0" spcFirstLastPara="1" rIns="0" wrap="square" tIns="0">
            <a:noAutofit/>
          </a:bodyPr>
          <a:lstStyle>
            <a:lvl1pPr indent="-228600" lvl="0" marL="457200" marR="0" rtl="0" algn="l">
              <a:spcBef>
                <a:spcPts val="300"/>
              </a:spcBef>
              <a:spcAft>
                <a:spcPts val="0"/>
              </a:spcAft>
              <a:buClr>
                <a:schemeClr val="accent6"/>
              </a:buClr>
              <a:buSzPts val="1500"/>
              <a:buFont typeface="Arial"/>
              <a:buNone/>
              <a:defRPr b="0" i="0" sz="1500" u="none" cap="none" strike="noStrike">
                <a:solidFill>
                  <a:schemeClr val="accent6"/>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6" name="Google Shape;246;p33"/>
          <p:cNvSpPr txBox="1"/>
          <p:nvPr>
            <p:ph idx="6" type="body"/>
          </p:nvPr>
        </p:nvSpPr>
        <p:spPr>
          <a:xfrm>
            <a:off x="290513" y="123478"/>
            <a:ext cx="7527052" cy="356518"/>
          </a:xfrm>
          <a:prstGeom prst="rect">
            <a:avLst/>
          </a:prstGeom>
          <a:noFill/>
          <a:ln>
            <a:noFill/>
          </a:ln>
        </p:spPr>
        <p:txBody>
          <a:bodyPr anchorCtr="0" anchor="t" bIns="0" lIns="0" spcFirstLastPara="1" rIns="0" wrap="square" tIns="0">
            <a:noAutofit/>
          </a:bodyPr>
          <a:lstStyle>
            <a:lvl1pPr indent="-228600" lvl="0" marL="4572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 name="Google Shape;247;p33"/>
          <p:cNvSpPr txBox="1"/>
          <p:nvPr>
            <p:ph idx="7" type="body"/>
          </p:nvPr>
        </p:nvSpPr>
        <p:spPr>
          <a:xfrm>
            <a:off x="290513" y="4443959"/>
            <a:ext cx="8562975" cy="144016"/>
          </a:xfrm>
          <a:prstGeom prst="rect">
            <a:avLst/>
          </a:prstGeom>
          <a:noFill/>
          <a:ln>
            <a:noFill/>
          </a:ln>
        </p:spPr>
        <p:txBody>
          <a:bodyPr anchorCtr="0" anchor="b" bIns="0" lIns="0" spcFirstLastPara="1" rIns="0" wrap="square" tIns="0">
            <a:noAutofit/>
          </a:bodyPr>
          <a:lstStyle>
            <a:lvl1pPr indent="-228600" lvl="0" marL="457200" marR="0" rtl="0" algn="l">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1pPr>
            <a:lvl2pPr indent="-304800" lvl="1" marL="9144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2pPr>
            <a:lvl3pPr indent="-304800" lvl="2" marL="13716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3pPr>
            <a:lvl4pPr indent="-298450" lvl="3" marL="1828800" marR="0" rtl="0" algn="l">
              <a:spcBef>
                <a:spcPts val="200"/>
              </a:spcBef>
              <a:spcAft>
                <a:spcPts val="0"/>
              </a:spcAft>
              <a:buClr>
                <a:srgbClr val="7C7C81"/>
              </a:buClr>
              <a:buSzPts val="1100"/>
              <a:buFont typeface="Arial"/>
              <a:buChar char="–"/>
              <a:defRPr b="0" i="0" sz="1100" u="none" cap="none" strike="noStrike">
                <a:solidFill>
                  <a:srgbClr val="7C7C81"/>
                </a:solidFill>
                <a:latin typeface="Arial"/>
                <a:ea typeface="Arial"/>
                <a:cs typeface="Arial"/>
                <a:sym typeface="Arial"/>
              </a:defRPr>
            </a:lvl4pPr>
            <a:lvl5pPr indent="-298450" lvl="4" marL="2286000" marR="0" rtl="0" algn="l">
              <a:spcBef>
                <a:spcPts val="200"/>
              </a:spcBef>
              <a:spcAft>
                <a:spcPts val="0"/>
              </a:spcAft>
              <a:buClr>
                <a:srgbClr val="7C7C81"/>
              </a:buClr>
              <a:buSzPts val="1100"/>
              <a:buFont typeface="Arial"/>
              <a:buChar char="»"/>
              <a:defRPr b="0" i="0" sz="1100" u="none" cap="none" strike="noStrike">
                <a:solidFill>
                  <a:srgbClr val="7C7C8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cxnSp>
        <p:nvCxnSpPr>
          <p:cNvPr id="248" name="Google Shape;248;p33"/>
          <p:cNvCxnSpPr/>
          <p:nvPr/>
        </p:nvCxnSpPr>
        <p:spPr>
          <a:xfrm>
            <a:off x="0" y="4622400"/>
            <a:ext cx="9144000" cy="0"/>
          </a:xfrm>
          <a:prstGeom prst="straightConnector1">
            <a:avLst/>
          </a:prstGeom>
          <a:noFill/>
          <a:ln cap="flat" cmpd="sng" w="12700">
            <a:solidFill>
              <a:schemeClr val="accent1"/>
            </a:solidFill>
            <a:prstDash val="solid"/>
            <a:round/>
            <a:headEnd len="sm" w="sm" type="none"/>
            <a:tailEnd len="sm" w="sm" type="none"/>
          </a:ln>
        </p:spPr>
      </p:cxnSp>
      <p:cxnSp>
        <p:nvCxnSpPr>
          <p:cNvPr id="249" name="Google Shape;249;p33"/>
          <p:cNvCxnSpPr/>
          <p:nvPr/>
        </p:nvCxnSpPr>
        <p:spPr>
          <a:xfrm>
            <a:off x="0" y="828000"/>
            <a:ext cx="9144000" cy="0"/>
          </a:xfrm>
          <a:prstGeom prst="straightConnector1">
            <a:avLst/>
          </a:prstGeom>
          <a:noFill/>
          <a:ln cap="flat" cmpd="sng" w="38100">
            <a:solidFill>
              <a:schemeClr val="accent1"/>
            </a:solidFill>
            <a:prstDash val="solid"/>
            <a:round/>
            <a:headEnd len="sm" w="sm" type="none"/>
            <a:tailEnd len="sm" w="sm"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A - Full page chart on white">
  <p:cSld name="09A - Full page chart on white">
    <p:bg>
      <p:bgPr>
        <a:solidFill>
          <a:schemeClr val="lt1"/>
        </a:solidFill>
      </p:bgPr>
    </p:bg>
    <p:spTree>
      <p:nvGrpSpPr>
        <p:cNvPr id="250" name="Shape 250"/>
        <p:cNvGrpSpPr/>
        <p:nvPr/>
      </p:nvGrpSpPr>
      <p:grpSpPr>
        <a:xfrm>
          <a:off x="0" y="0"/>
          <a:ext cx="0" cy="0"/>
          <a:chOff x="0" y="0"/>
          <a:chExt cx="0" cy="0"/>
        </a:xfrm>
      </p:grpSpPr>
      <p:sp>
        <p:nvSpPr>
          <p:cNvPr id="251" name="Google Shape;251;p34"/>
          <p:cNvSpPr txBox="1"/>
          <p:nvPr>
            <p:ph idx="1" type="body"/>
          </p:nvPr>
        </p:nvSpPr>
        <p:spPr>
          <a:xfrm>
            <a:off x="288355" y="987575"/>
            <a:ext cx="4202001" cy="195262"/>
          </a:xfrm>
          <a:prstGeom prst="rect">
            <a:avLst/>
          </a:prstGeom>
          <a:noFill/>
          <a:ln>
            <a:noFill/>
          </a:ln>
        </p:spPr>
        <p:txBody>
          <a:bodyPr anchorCtr="0" anchor="t" bIns="0" lIns="0" spcFirstLastPara="1" rIns="0" wrap="square" tIns="0">
            <a:normAutofit/>
          </a:bodyPr>
          <a:lstStyle>
            <a:lvl1pPr indent="-228600" lvl="0" marL="457200" marR="0" rtl="0" algn="l">
              <a:spcBef>
                <a:spcPts val="300"/>
              </a:spcBef>
              <a:spcAft>
                <a:spcPts val="0"/>
              </a:spcAft>
              <a:buClr>
                <a:srgbClr val="034694"/>
              </a:buClr>
              <a:buSzPts val="1400"/>
              <a:buFont typeface="Arial"/>
              <a:buNone/>
              <a:defRPr b="1" i="0" sz="1400" u="none" cap="none" strike="noStrike">
                <a:solidFill>
                  <a:srgbClr val="034694"/>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2" name="Google Shape;252;p34"/>
          <p:cNvSpPr txBox="1"/>
          <p:nvPr>
            <p:ph idx="12" type="sldNum"/>
          </p:nvPr>
        </p:nvSpPr>
        <p:spPr>
          <a:xfrm>
            <a:off x="8853488" y="4776599"/>
            <a:ext cx="230093" cy="208430"/>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800" u="none" cap="none" strike="noStrike">
                <a:solidFill>
                  <a:srgbClr val="7C7C81"/>
                </a:solidFill>
                <a:latin typeface="Arial"/>
                <a:ea typeface="Arial"/>
                <a:cs typeface="Arial"/>
                <a:sym typeface="Arial"/>
              </a:defRPr>
            </a:lvl1pPr>
            <a:lvl2pPr indent="0" lvl="1" marL="0" marR="0" rtl="0" algn="r">
              <a:spcBef>
                <a:spcPts val="0"/>
              </a:spcBef>
              <a:buNone/>
              <a:defRPr b="0" i="0" sz="800" u="none" cap="none" strike="noStrike">
                <a:solidFill>
                  <a:srgbClr val="7C7C81"/>
                </a:solidFill>
                <a:latin typeface="Arial"/>
                <a:ea typeface="Arial"/>
                <a:cs typeface="Arial"/>
                <a:sym typeface="Arial"/>
              </a:defRPr>
            </a:lvl2pPr>
            <a:lvl3pPr indent="0" lvl="2" marL="0" marR="0" rtl="0" algn="r">
              <a:spcBef>
                <a:spcPts val="0"/>
              </a:spcBef>
              <a:buNone/>
              <a:defRPr b="0" i="0" sz="800" u="none" cap="none" strike="noStrike">
                <a:solidFill>
                  <a:srgbClr val="7C7C81"/>
                </a:solidFill>
                <a:latin typeface="Arial"/>
                <a:ea typeface="Arial"/>
                <a:cs typeface="Arial"/>
                <a:sym typeface="Arial"/>
              </a:defRPr>
            </a:lvl3pPr>
            <a:lvl4pPr indent="0" lvl="3" marL="0" marR="0" rtl="0" algn="r">
              <a:spcBef>
                <a:spcPts val="0"/>
              </a:spcBef>
              <a:buNone/>
              <a:defRPr b="0" i="0" sz="800" u="none" cap="none" strike="noStrike">
                <a:solidFill>
                  <a:srgbClr val="7C7C81"/>
                </a:solidFill>
                <a:latin typeface="Arial"/>
                <a:ea typeface="Arial"/>
                <a:cs typeface="Arial"/>
                <a:sym typeface="Arial"/>
              </a:defRPr>
            </a:lvl4pPr>
            <a:lvl5pPr indent="0" lvl="4" marL="0" marR="0" rtl="0" algn="r">
              <a:spcBef>
                <a:spcPts val="0"/>
              </a:spcBef>
              <a:buNone/>
              <a:defRPr b="0" i="0" sz="800" u="none" cap="none" strike="noStrike">
                <a:solidFill>
                  <a:srgbClr val="7C7C81"/>
                </a:solidFill>
                <a:latin typeface="Arial"/>
                <a:ea typeface="Arial"/>
                <a:cs typeface="Arial"/>
                <a:sym typeface="Arial"/>
              </a:defRPr>
            </a:lvl5pPr>
            <a:lvl6pPr indent="0" lvl="5" marL="0" marR="0" rtl="0" algn="r">
              <a:spcBef>
                <a:spcPts val="0"/>
              </a:spcBef>
              <a:buNone/>
              <a:defRPr b="0" i="0" sz="800" u="none" cap="none" strike="noStrike">
                <a:solidFill>
                  <a:srgbClr val="7C7C81"/>
                </a:solidFill>
                <a:latin typeface="Arial"/>
                <a:ea typeface="Arial"/>
                <a:cs typeface="Arial"/>
                <a:sym typeface="Arial"/>
              </a:defRPr>
            </a:lvl6pPr>
            <a:lvl7pPr indent="0" lvl="6" marL="0" marR="0" rtl="0" algn="r">
              <a:spcBef>
                <a:spcPts val="0"/>
              </a:spcBef>
              <a:buNone/>
              <a:defRPr b="0" i="0" sz="800" u="none" cap="none" strike="noStrike">
                <a:solidFill>
                  <a:srgbClr val="7C7C81"/>
                </a:solidFill>
                <a:latin typeface="Arial"/>
                <a:ea typeface="Arial"/>
                <a:cs typeface="Arial"/>
                <a:sym typeface="Arial"/>
              </a:defRPr>
            </a:lvl7pPr>
            <a:lvl8pPr indent="0" lvl="7" marL="0" marR="0" rtl="0" algn="r">
              <a:spcBef>
                <a:spcPts val="0"/>
              </a:spcBef>
              <a:buNone/>
              <a:defRPr b="0" i="0" sz="800" u="none" cap="none" strike="noStrike">
                <a:solidFill>
                  <a:srgbClr val="7C7C81"/>
                </a:solidFill>
                <a:latin typeface="Arial"/>
                <a:ea typeface="Arial"/>
                <a:cs typeface="Arial"/>
                <a:sym typeface="Arial"/>
              </a:defRPr>
            </a:lvl8pPr>
            <a:lvl9pPr indent="0" lvl="8" marL="0" marR="0" rtl="0" algn="r">
              <a:spcBef>
                <a:spcPts val="0"/>
              </a:spcBef>
              <a:buNone/>
              <a:defRPr b="0" i="0" sz="800" u="none" cap="none" strike="noStrike">
                <a:solidFill>
                  <a:srgbClr val="7C7C8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253" name="Google Shape;253;p34"/>
          <p:cNvSpPr txBox="1"/>
          <p:nvPr>
            <p:ph idx="2" type="body"/>
          </p:nvPr>
        </p:nvSpPr>
        <p:spPr>
          <a:xfrm>
            <a:off x="296148" y="431800"/>
            <a:ext cx="7527052" cy="203200"/>
          </a:xfrm>
          <a:prstGeom prst="rect">
            <a:avLst/>
          </a:prstGeom>
          <a:noFill/>
          <a:ln>
            <a:noFill/>
          </a:ln>
        </p:spPr>
        <p:txBody>
          <a:bodyPr anchorCtr="0" anchor="t" bIns="0" lIns="0" spcFirstLastPara="1" rIns="0" wrap="square" tIns="0">
            <a:noAutofit/>
          </a:bodyPr>
          <a:lstStyle>
            <a:lvl1pPr indent="-228600" lvl="0" marL="457200" marR="0" rtl="0" algn="l">
              <a:spcBef>
                <a:spcPts val="300"/>
              </a:spcBef>
              <a:spcAft>
                <a:spcPts val="0"/>
              </a:spcAft>
              <a:buClr>
                <a:srgbClr val="0D0D0D"/>
              </a:buClr>
              <a:buSzPts val="1500"/>
              <a:buFont typeface="Arial"/>
              <a:buNone/>
              <a:defRPr b="0" i="0" sz="1500" u="none" cap="none" strike="noStrike">
                <a:solidFill>
                  <a:srgbClr val="0D0D0D"/>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4" name="Google Shape;254;p34"/>
          <p:cNvSpPr txBox="1"/>
          <p:nvPr>
            <p:ph idx="3" type="body"/>
          </p:nvPr>
        </p:nvSpPr>
        <p:spPr>
          <a:xfrm>
            <a:off x="290513" y="123478"/>
            <a:ext cx="7527052" cy="356518"/>
          </a:xfrm>
          <a:prstGeom prst="rect">
            <a:avLst/>
          </a:prstGeom>
          <a:noFill/>
          <a:ln>
            <a:noFill/>
          </a:ln>
        </p:spPr>
        <p:txBody>
          <a:bodyPr anchorCtr="0" anchor="t" bIns="0" lIns="0" spcFirstLastPara="1" rIns="0" wrap="square" tIns="0">
            <a:noAutofit/>
          </a:bodyPr>
          <a:lstStyle>
            <a:lvl1pPr indent="-228600" lvl="0" marL="457200" marR="0" rtl="0" algn="l">
              <a:spcBef>
                <a:spcPts val="400"/>
              </a:spcBef>
              <a:spcAft>
                <a:spcPts val="0"/>
              </a:spcAft>
              <a:buClr>
                <a:srgbClr val="034694"/>
              </a:buClr>
              <a:buSzPts val="2000"/>
              <a:buFont typeface="Arial"/>
              <a:buNone/>
              <a:defRPr b="1" i="0" sz="2000" u="none" cap="none" strike="noStrike">
                <a:solidFill>
                  <a:srgbClr val="034694"/>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5" name="Google Shape;255;p34"/>
          <p:cNvSpPr txBox="1"/>
          <p:nvPr>
            <p:ph idx="4" type="body"/>
          </p:nvPr>
        </p:nvSpPr>
        <p:spPr>
          <a:xfrm>
            <a:off x="290513" y="4443959"/>
            <a:ext cx="8562975" cy="144016"/>
          </a:xfrm>
          <a:prstGeom prst="rect">
            <a:avLst/>
          </a:prstGeom>
          <a:noFill/>
          <a:ln>
            <a:noFill/>
          </a:ln>
        </p:spPr>
        <p:txBody>
          <a:bodyPr anchorCtr="0" anchor="b" bIns="0" lIns="0" spcFirstLastPara="1" rIns="0" wrap="square" tIns="0">
            <a:noAutofit/>
          </a:bodyPr>
          <a:lstStyle>
            <a:lvl1pPr indent="-228600" lvl="0" marL="457200" marR="0" rtl="0" algn="l">
              <a:spcBef>
                <a:spcPts val="0"/>
              </a:spcBef>
              <a:spcAft>
                <a:spcPts val="0"/>
              </a:spcAft>
              <a:buClr>
                <a:srgbClr val="7C7C81"/>
              </a:buClr>
              <a:buSzPts val="700"/>
              <a:buFont typeface="Arial"/>
              <a:buNone/>
              <a:defRPr b="0" i="0" sz="700" u="none" cap="none" strike="noStrike">
                <a:solidFill>
                  <a:srgbClr val="7C7C81"/>
                </a:solidFill>
                <a:latin typeface="Arial"/>
                <a:ea typeface="Arial"/>
                <a:cs typeface="Arial"/>
                <a:sym typeface="Arial"/>
              </a:defRPr>
            </a:lvl1pPr>
            <a:lvl2pPr indent="-304800" lvl="1" marL="9144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2pPr>
            <a:lvl3pPr indent="-304800" lvl="2" marL="13716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3pPr>
            <a:lvl4pPr indent="-298450" lvl="3" marL="1828800" marR="0" rtl="0" algn="l">
              <a:spcBef>
                <a:spcPts val="200"/>
              </a:spcBef>
              <a:spcAft>
                <a:spcPts val="0"/>
              </a:spcAft>
              <a:buClr>
                <a:srgbClr val="7C7C81"/>
              </a:buClr>
              <a:buSzPts val="1100"/>
              <a:buFont typeface="Arial"/>
              <a:buChar char="–"/>
              <a:defRPr b="0" i="0" sz="1100" u="none" cap="none" strike="noStrike">
                <a:solidFill>
                  <a:srgbClr val="7C7C81"/>
                </a:solidFill>
                <a:latin typeface="Arial"/>
                <a:ea typeface="Arial"/>
                <a:cs typeface="Arial"/>
                <a:sym typeface="Arial"/>
              </a:defRPr>
            </a:lvl4pPr>
            <a:lvl5pPr indent="-298450" lvl="4" marL="2286000" marR="0" rtl="0" algn="l">
              <a:spcBef>
                <a:spcPts val="200"/>
              </a:spcBef>
              <a:spcAft>
                <a:spcPts val="0"/>
              </a:spcAft>
              <a:buClr>
                <a:srgbClr val="7C7C81"/>
              </a:buClr>
              <a:buSzPts val="1100"/>
              <a:buFont typeface="Arial"/>
              <a:buChar char="»"/>
              <a:defRPr b="0" i="0" sz="1100" u="none" cap="none" strike="noStrike">
                <a:solidFill>
                  <a:srgbClr val="7C7C8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6" name="Google Shape;256;p34"/>
          <p:cNvSpPr txBox="1"/>
          <p:nvPr>
            <p:ph idx="5" type="body"/>
          </p:nvPr>
        </p:nvSpPr>
        <p:spPr>
          <a:xfrm>
            <a:off x="288356" y="1275606"/>
            <a:ext cx="8532117" cy="3168352"/>
          </a:xfrm>
          <a:prstGeom prst="rect">
            <a:avLst/>
          </a:prstGeom>
          <a:noFill/>
          <a:ln>
            <a:noFill/>
          </a:ln>
        </p:spPr>
        <p:txBody>
          <a:bodyPr anchorCtr="0" anchor="t" bIns="0" lIns="0" spcFirstLastPara="1" rIns="0" wrap="square" tIns="0">
            <a:noAutofit/>
          </a:bodyPr>
          <a:lstStyle>
            <a:lvl1pPr indent="-304800" lvl="0" marL="457200" marR="0" rtl="0" algn="l">
              <a:spcBef>
                <a:spcPts val="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1pPr>
            <a:lvl2pPr indent="-304800" lvl="1" marL="9144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2pPr>
            <a:lvl3pPr indent="-304800" lvl="2" marL="13716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3pPr>
            <a:lvl4pPr indent="-304800" lvl="3" marL="18288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4pPr>
            <a:lvl5pPr indent="-304800" lvl="4" marL="22860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cxnSp>
        <p:nvCxnSpPr>
          <p:cNvPr id="257" name="Google Shape;257;p34"/>
          <p:cNvCxnSpPr/>
          <p:nvPr/>
        </p:nvCxnSpPr>
        <p:spPr>
          <a:xfrm>
            <a:off x="0" y="4622400"/>
            <a:ext cx="9144000" cy="0"/>
          </a:xfrm>
          <a:prstGeom prst="straightConnector1">
            <a:avLst/>
          </a:prstGeom>
          <a:noFill/>
          <a:ln cap="flat" cmpd="sng" w="12700">
            <a:solidFill>
              <a:srgbClr val="034694"/>
            </a:solidFill>
            <a:prstDash val="solid"/>
            <a:round/>
            <a:headEnd len="sm" w="sm" type="none"/>
            <a:tailEnd len="sm" w="sm" type="none"/>
          </a:ln>
        </p:spPr>
      </p:cxnSp>
      <p:cxnSp>
        <p:nvCxnSpPr>
          <p:cNvPr id="258" name="Google Shape;258;p34"/>
          <p:cNvCxnSpPr/>
          <p:nvPr/>
        </p:nvCxnSpPr>
        <p:spPr>
          <a:xfrm>
            <a:off x="0" y="828000"/>
            <a:ext cx="9144000" cy="0"/>
          </a:xfrm>
          <a:prstGeom prst="straightConnector1">
            <a:avLst/>
          </a:prstGeom>
          <a:noFill/>
          <a:ln cap="flat" cmpd="sng" w="38100">
            <a:solidFill>
              <a:srgbClr val="034694"/>
            </a:solidFill>
            <a:prstDash val="solid"/>
            <a:round/>
            <a:headEnd len="sm" w="sm" type="none"/>
            <a:tailEnd len="sm" w="sm"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B - Full page chart with background image">
  <p:cSld name="09B - Full page chart with background image">
    <p:bg>
      <p:bgPr>
        <a:solidFill>
          <a:schemeClr val="lt1"/>
        </a:solidFill>
      </p:bgPr>
    </p:bg>
    <p:spTree>
      <p:nvGrpSpPr>
        <p:cNvPr id="259" name="Shape 259"/>
        <p:cNvGrpSpPr/>
        <p:nvPr/>
      </p:nvGrpSpPr>
      <p:grpSpPr>
        <a:xfrm>
          <a:off x="0" y="0"/>
          <a:ext cx="0" cy="0"/>
          <a:chOff x="0" y="0"/>
          <a:chExt cx="0" cy="0"/>
        </a:xfrm>
      </p:grpSpPr>
      <p:sp>
        <p:nvSpPr>
          <p:cNvPr id="260" name="Google Shape;260;p35"/>
          <p:cNvSpPr/>
          <p:nvPr>
            <p:ph idx="2" type="pic"/>
          </p:nvPr>
        </p:nvSpPr>
        <p:spPr>
          <a:xfrm>
            <a:off x="1" y="849600"/>
            <a:ext cx="9143999" cy="3769200"/>
          </a:xfrm>
          <a:prstGeom prst="rect">
            <a:avLst/>
          </a:prstGeom>
          <a:solidFill>
            <a:srgbClr val="D8D8D8"/>
          </a:solidFill>
          <a:ln>
            <a:noFill/>
          </a:ln>
        </p:spPr>
      </p:sp>
      <p:sp>
        <p:nvSpPr>
          <p:cNvPr id="261" name="Google Shape;261;p35"/>
          <p:cNvSpPr txBox="1"/>
          <p:nvPr>
            <p:ph idx="12" type="sldNum"/>
          </p:nvPr>
        </p:nvSpPr>
        <p:spPr>
          <a:xfrm>
            <a:off x="8853488" y="4776599"/>
            <a:ext cx="230093" cy="208430"/>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800" u="none" cap="none" strike="noStrike">
                <a:solidFill>
                  <a:srgbClr val="7C7C81"/>
                </a:solidFill>
                <a:latin typeface="Arial"/>
                <a:ea typeface="Arial"/>
                <a:cs typeface="Arial"/>
                <a:sym typeface="Arial"/>
              </a:defRPr>
            </a:lvl1pPr>
            <a:lvl2pPr indent="0" lvl="1" marL="0" marR="0" rtl="0" algn="r">
              <a:spcBef>
                <a:spcPts val="0"/>
              </a:spcBef>
              <a:buNone/>
              <a:defRPr b="0" i="0" sz="800" u="none" cap="none" strike="noStrike">
                <a:solidFill>
                  <a:srgbClr val="7C7C81"/>
                </a:solidFill>
                <a:latin typeface="Arial"/>
                <a:ea typeface="Arial"/>
                <a:cs typeface="Arial"/>
                <a:sym typeface="Arial"/>
              </a:defRPr>
            </a:lvl2pPr>
            <a:lvl3pPr indent="0" lvl="2" marL="0" marR="0" rtl="0" algn="r">
              <a:spcBef>
                <a:spcPts val="0"/>
              </a:spcBef>
              <a:buNone/>
              <a:defRPr b="0" i="0" sz="800" u="none" cap="none" strike="noStrike">
                <a:solidFill>
                  <a:srgbClr val="7C7C81"/>
                </a:solidFill>
                <a:latin typeface="Arial"/>
                <a:ea typeface="Arial"/>
                <a:cs typeface="Arial"/>
                <a:sym typeface="Arial"/>
              </a:defRPr>
            </a:lvl3pPr>
            <a:lvl4pPr indent="0" lvl="3" marL="0" marR="0" rtl="0" algn="r">
              <a:spcBef>
                <a:spcPts val="0"/>
              </a:spcBef>
              <a:buNone/>
              <a:defRPr b="0" i="0" sz="800" u="none" cap="none" strike="noStrike">
                <a:solidFill>
                  <a:srgbClr val="7C7C81"/>
                </a:solidFill>
                <a:latin typeface="Arial"/>
                <a:ea typeface="Arial"/>
                <a:cs typeface="Arial"/>
                <a:sym typeface="Arial"/>
              </a:defRPr>
            </a:lvl4pPr>
            <a:lvl5pPr indent="0" lvl="4" marL="0" marR="0" rtl="0" algn="r">
              <a:spcBef>
                <a:spcPts val="0"/>
              </a:spcBef>
              <a:buNone/>
              <a:defRPr b="0" i="0" sz="800" u="none" cap="none" strike="noStrike">
                <a:solidFill>
                  <a:srgbClr val="7C7C81"/>
                </a:solidFill>
                <a:latin typeface="Arial"/>
                <a:ea typeface="Arial"/>
                <a:cs typeface="Arial"/>
                <a:sym typeface="Arial"/>
              </a:defRPr>
            </a:lvl5pPr>
            <a:lvl6pPr indent="0" lvl="5" marL="0" marR="0" rtl="0" algn="r">
              <a:spcBef>
                <a:spcPts val="0"/>
              </a:spcBef>
              <a:buNone/>
              <a:defRPr b="0" i="0" sz="800" u="none" cap="none" strike="noStrike">
                <a:solidFill>
                  <a:srgbClr val="7C7C81"/>
                </a:solidFill>
                <a:latin typeface="Arial"/>
                <a:ea typeface="Arial"/>
                <a:cs typeface="Arial"/>
                <a:sym typeface="Arial"/>
              </a:defRPr>
            </a:lvl6pPr>
            <a:lvl7pPr indent="0" lvl="6" marL="0" marR="0" rtl="0" algn="r">
              <a:spcBef>
                <a:spcPts val="0"/>
              </a:spcBef>
              <a:buNone/>
              <a:defRPr b="0" i="0" sz="800" u="none" cap="none" strike="noStrike">
                <a:solidFill>
                  <a:srgbClr val="7C7C81"/>
                </a:solidFill>
                <a:latin typeface="Arial"/>
                <a:ea typeface="Arial"/>
                <a:cs typeface="Arial"/>
                <a:sym typeface="Arial"/>
              </a:defRPr>
            </a:lvl7pPr>
            <a:lvl8pPr indent="0" lvl="7" marL="0" marR="0" rtl="0" algn="r">
              <a:spcBef>
                <a:spcPts val="0"/>
              </a:spcBef>
              <a:buNone/>
              <a:defRPr b="0" i="0" sz="800" u="none" cap="none" strike="noStrike">
                <a:solidFill>
                  <a:srgbClr val="7C7C81"/>
                </a:solidFill>
                <a:latin typeface="Arial"/>
                <a:ea typeface="Arial"/>
                <a:cs typeface="Arial"/>
                <a:sym typeface="Arial"/>
              </a:defRPr>
            </a:lvl8pPr>
            <a:lvl9pPr indent="0" lvl="8" marL="0" marR="0" rtl="0" algn="r">
              <a:spcBef>
                <a:spcPts val="0"/>
              </a:spcBef>
              <a:buNone/>
              <a:defRPr b="0" i="0" sz="800" u="none" cap="none" strike="noStrike">
                <a:solidFill>
                  <a:srgbClr val="7C7C8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262" name="Google Shape;262;p35"/>
          <p:cNvSpPr txBox="1"/>
          <p:nvPr>
            <p:ph idx="1" type="body"/>
          </p:nvPr>
        </p:nvSpPr>
        <p:spPr>
          <a:xfrm>
            <a:off x="296148" y="431800"/>
            <a:ext cx="7527052" cy="203200"/>
          </a:xfrm>
          <a:prstGeom prst="rect">
            <a:avLst/>
          </a:prstGeom>
          <a:noFill/>
          <a:ln>
            <a:noFill/>
          </a:ln>
        </p:spPr>
        <p:txBody>
          <a:bodyPr anchorCtr="0" anchor="t" bIns="0" lIns="0" spcFirstLastPara="1" rIns="0" wrap="square" tIns="0">
            <a:noAutofit/>
          </a:bodyPr>
          <a:lstStyle>
            <a:lvl1pPr indent="-228600" lvl="0" marL="457200" marR="0" rtl="0" algn="l">
              <a:spcBef>
                <a:spcPts val="300"/>
              </a:spcBef>
              <a:spcAft>
                <a:spcPts val="0"/>
              </a:spcAft>
              <a:buClr>
                <a:srgbClr val="0D0D0D"/>
              </a:buClr>
              <a:buSzPts val="1500"/>
              <a:buFont typeface="Arial"/>
              <a:buNone/>
              <a:defRPr b="0" i="0" sz="1500" u="none" cap="none" strike="noStrike">
                <a:solidFill>
                  <a:srgbClr val="0D0D0D"/>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3" name="Google Shape;263;p35"/>
          <p:cNvSpPr txBox="1"/>
          <p:nvPr>
            <p:ph idx="3" type="body"/>
          </p:nvPr>
        </p:nvSpPr>
        <p:spPr>
          <a:xfrm>
            <a:off x="290513" y="123478"/>
            <a:ext cx="7527052" cy="356518"/>
          </a:xfrm>
          <a:prstGeom prst="rect">
            <a:avLst/>
          </a:prstGeom>
          <a:noFill/>
          <a:ln>
            <a:noFill/>
          </a:ln>
        </p:spPr>
        <p:txBody>
          <a:bodyPr anchorCtr="0" anchor="t" bIns="0" lIns="0" spcFirstLastPara="1" rIns="0" wrap="square" tIns="0">
            <a:noAutofit/>
          </a:bodyPr>
          <a:lstStyle>
            <a:lvl1pPr indent="-228600" lvl="0" marL="457200" marR="0" rtl="0" algn="l">
              <a:spcBef>
                <a:spcPts val="400"/>
              </a:spcBef>
              <a:spcAft>
                <a:spcPts val="0"/>
              </a:spcAft>
              <a:buClr>
                <a:srgbClr val="034694"/>
              </a:buClr>
              <a:buSzPts val="2000"/>
              <a:buFont typeface="Arial"/>
              <a:buNone/>
              <a:defRPr b="1" i="0" sz="2000" u="none" cap="none" strike="noStrike">
                <a:solidFill>
                  <a:srgbClr val="034694"/>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4" name="Google Shape;264;p35"/>
          <p:cNvSpPr txBox="1"/>
          <p:nvPr>
            <p:ph idx="4" type="body"/>
          </p:nvPr>
        </p:nvSpPr>
        <p:spPr>
          <a:xfrm>
            <a:off x="290513" y="4443959"/>
            <a:ext cx="8562975" cy="144016"/>
          </a:xfrm>
          <a:prstGeom prst="rect">
            <a:avLst/>
          </a:prstGeom>
          <a:noFill/>
          <a:ln>
            <a:noFill/>
          </a:ln>
        </p:spPr>
        <p:txBody>
          <a:bodyPr anchorCtr="0" anchor="b" bIns="0" lIns="0" spcFirstLastPara="1" rIns="0" wrap="square" tIns="0">
            <a:noAutofit/>
          </a:bodyPr>
          <a:lstStyle>
            <a:lvl1pPr indent="-228600" lvl="0" marL="457200" marR="0" rtl="0" algn="l">
              <a:spcBef>
                <a:spcPts val="0"/>
              </a:spcBef>
              <a:spcAft>
                <a:spcPts val="0"/>
              </a:spcAft>
              <a:buClr>
                <a:srgbClr val="7C7C81"/>
              </a:buClr>
              <a:buSzPts val="700"/>
              <a:buFont typeface="Arial"/>
              <a:buNone/>
              <a:defRPr b="0" i="0" sz="700" u="none" cap="none" strike="noStrike">
                <a:solidFill>
                  <a:srgbClr val="7C7C81"/>
                </a:solidFill>
                <a:latin typeface="Arial"/>
                <a:ea typeface="Arial"/>
                <a:cs typeface="Arial"/>
                <a:sym typeface="Arial"/>
              </a:defRPr>
            </a:lvl1pPr>
            <a:lvl2pPr indent="-304800" lvl="1" marL="9144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2pPr>
            <a:lvl3pPr indent="-304800" lvl="2" marL="1371600" marR="0" rtl="0" algn="l">
              <a:spcBef>
                <a:spcPts val="200"/>
              </a:spcBef>
              <a:spcAft>
                <a:spcPts val="0"/>
              </a:spcAft>
              <a:buClr>
                <a:srgbClr val="7C7C81"/>
              </a:buClr>
              <a:buSzPts val="1200"/>
              <a:buFont typeface="Arial"/>
              <a:buChar char="•"/>
              <a:defRPr b="0" i="0" sz="1200" u="none" cap="none" strike="noStrike">
                <a:solidFill>
                  <a:srgbClr val="7C7C81"/>
                </a:solidFill>
                <a:latin typeface="Arial"/>
                <a:ea typeface="Arial"/>
                <a:cs typeface="Arial"/>
                <a:sym typeface="Arial"/>
              </a:defRPr>
            </a:lvl3pPr>
            <a:lvl4pPr indent="-298450" lvl="3" marL="1828800" marR="0" rtl="0" algn="l">
              <a:spcBef>
                <a:spcPts val="200"/>
              </a:spcBef>
              <a:spcAft>
                <a:spcPts val="0"/>
              </a:spcAft>
              <a:buClr>
                <a:srgbClr val="7C7C81"/>
              </a:buClr>
              <a:buSzPts val="1100"/>
              <a:buFont typeface="Arial"/>
              <a:buChar char="–"/>
              <a:defRPr b="0" i="0" sz="1100" u="none" cap="none" strike="noStrike">
                <a:solidFill>
                  <a:srgbClr val="7C7C81"/>
                </a:solidFill>
                <a:latin typeface="Arial"/>
                <a:ea typeface="Arial"/>
                <a:cs typeface="Arial"/>
                <a:sym typeface="Arial"/>
              </a:defRPr>
            </a:lvl4pPr>
            <a:lvl5pPr indent="-298450" lvl="4" marL="2286000" marR="0" rtl="0" algn="l">
              <a:spcBef>
                <a:spcPts val="200"/>
              </a:spcBef>
              <a:spcAft>
                <a:spcPts val="0"/>
              </a:spcAft>
              <a:buClr>
                <a:srgbClr val="7C7C81"/>
              </a:buClr>
              <a:buSzPts val="1100"/>
              <a:buFont typeface="Arial"/>
              <a:buChar char="»"/>
              <a:defRPr b="0" i="0" sz="1100" u="none" cap="none" strike="noStrike">
                <a:solidFill>
                  <a:srgbClr val="7C7C8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5" name="Google Shape;265;p35"/>
          <p:cNvSpPr txBox="1"/>
          <p:nvPr>
            <p:ph idx="5" type="body"/>
          </p:nvPr>
        </p:nvSpPr>
        <p:spPr>
          <a:xfrm>
            <a:off x="288355" y="987575"/>
            <a:ext cx="4202001" cy="195262"/>
          </a:xfrm>
          <a:prstGeom prst="rect">
            <a:avLst/>
          </a:prstGeom>
          <a:noFill/>
          <a:ln>
            <a:noFill/>
          </a:ln>
        </p:spPr>
        <p:txBody>
          <a:bodyPr anchorCtr="0" anchor="t" bIns="0" lIns="0" spcFirstLastPara="1" rIns="0" wrap="square" tIns="0">
            <a:normAutofit/>
          </a:bodyPr>
          <a:lstStyle>
            <a:lvl1pPr indent="-228600" lvl="0" marL="457200" marR="0" rtl="0" algn="l">
              <a:spcBef>
                <a:spcPts val="300"/>
              </a:spcBef>
              <a:spcAft>
                <a:spcPts val="0"/>
              </a:spcAft>
              <a:buClr>
                <a:srgbClr val="034694"/>
              </a:buClr>
              <a:buSzPts val="1400"/>
              <a:buFont typeface="Arial"/>
              <a:buNone/>
              <a:defRPr b="1" i="0" sz="1400" u="none" cap="none" strike="noStrike">
                <a:solidFill>
                  <a:srgbClr val="034694"/>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6" name="Google Shape;266;p35"/>
          <p:cNvSpPr txBox="1"/>
          <p:nvPr>
            <p:ph idx="6" type="body"/>
          </p:nvPr>
        </p:nvSpPr>
        <p:spPr>
          <a:xfrm>
            <a:off x="288356" y="1275606"/>
            <a:ext cx="8532117" cy="3168352"/>
          </a:xfrm>
          <a:prstGeom prst="rect">
            <a:avLst/>
          </a:prstGeom>
          <a:noFill/>
          <a:ln>
            <a:noFill/>
          </a:ln>
        </p:spPr>
        <p:txBody>
          <a:bodyPr anchorCtr="0" anchor="t" bIns="0" lIns="0" spcFirstLastPara="1" rIns="0" wrap="square" tIns="0">
            <a:noAutofit/>
          </a:bodyPr>
          <a:lstStyle>
            <a:lvl1pPr indent="-304800" lvl="0" marL="457200" marR="0" rtl="0" algn="l">
              <a:spcBef>
                <a:spcPts val="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1pPr>
            <a:lvl2pPr indent="-304800" lvl="1" marL="914400" marR="0" rtl="0" algn="l">
              <a:spcBef>
                <a:spcPts val="2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2pPr>
            <a:lvl3pPr indent="-304800" lvl="2" marL="1371600" marR="0" rtl="0" algn="l">
              <a:spcBef>
                <a:spcPts val="2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3pPr>
            <a:lvl4pPr indent="-304800" lvl="3" marL="1828800" marR="0" rtl="0" algn="l">
              <a:spcBef>
                <a:spcPts val="2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4pPr>
            <a:lvl5pPr indent="-304800" lvl="4" marL="2286000" marR="0" rtl="0" algn="l">
              <a:spcBef>
                <a:spcPts val="2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cxnSp>
        <p:nvCxnSpPr>
          <p:cNvPr id="267" name="Google Shape;267;p35"/>
          <p:cNvCxnSpPr/>
          <p:nvPr/>
        </p:nvCxnSpPr>
        <p:spPr>
          <a:xfrm>
            <a:off x="0" y="4622400"/>
            <a:ext cx="9144000" cy="0"/>
          </a:xfrm>
          <a:prstGeom prst="straightConnector1">
            <a:avLst/>
          </a:prstGeom>
          <a:noFill/>
          <a:ln cap="flat" cmpd="sng" w="12700">
            <a:solidFill>
              <a:srgbClr val="034694"/>
            </a:solidFill>
            <a:prstDash val="solid"/>
            <a:round/>
            <a:headEnd len="sm" w="sm" type="none"/>
            <a:tailEnd len="sm" w="sm" type="none"/>
          </a:ln>
        </p:spPr>
      </p:cxnSp>
      <p:cxnSp>
        <p:nvCxnSpPr>
          <p:cNvPr id="268" name="Google Shape;268;p35"/>
          <p:cNvCxnSpPr/>
          <p:nvPr/>
        </p:nvCxnSpPr>
        <p:spPr>
          <a:xfrm>
            <a:off x="0" y="828000"/>
            <a:ext cx="9144000" cy="0"/>
          </a:xfrm>
          <a:prstGeom prst="straightConnector1">
            <a:avLst/>
          </a:prstGeom>
          <a:noFill/>
          <a:ln cap="flat" cmpd="sng" w="38100">
            <a:solidFill>
              <a:srgbClr val="034694"/>
            </a:solidFill>
            <a:prstDash val="solid"/>
            <a:round/>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Full bleed media">
  <p:cSld name="11 - Full bleed media">
    <p:spTree>
      <p:nvGrpSpPr>
        <p:cNvPr id="269" name="Shape 269"/>
        <p:cNvGrpSpPr/>
        <p:nvPr/>
      </p:nvGrpSpPr>
      <p:grpSpPr>
        <a:xfrm>
          <a:off x="0" y="0"/>
          <a:ext cx="0" cy="0"/>
          <a:chOff x="0" y="0"/>
          <a:chExt cx="0" cy="0"/>
        </a:xfrm>
      </p:grpSpPr>
      <p:sp>
        <p:nvSpPr>
          <p:cNvPr id="270" name="Google Shape;270;p36"/>
          <p:cNvSpPr txBox="1"/>
          <p:nvPr>
            <p:ph idx="1" type="body"/>
          </p:nvPr>
        </p:nvSpPr>
        <p:spPr>
          <a:xfrm>
            <a:off x="-1587" y="0"/>
            <a:ext cx="9144000" cy="5143500"/>
          </a:xfrm>
          <a:prstGeom prst="rect">
            <a:avLst/>
          </a:prstGeom>
          <a:solidFill>
            <a:srgbClr val="D9D9D9"/>
          </a:solidFill>
          <a:ln>
            <a:noFill/>
          </a:ln>
        </p:spPr>
        <p:txBody>
          <a:bodyPr anchorCtr="1" anchor="t" bIns="34275" lIns="68575" spcFirstLastPara="1" rIns="68575" wrap="square" tIns="34275">
            <a:noAutofit/>
          </a:bodyPr>
          <a:lstStyle>
            <a:lvl1pPr indent="-228600" lvl="0" marL="457200" marR="0" rtl="0" algn="ctr">
              <a:spcBef>
                <a:spcPts val="400"/>
              </a:spcBef>
              <a:spcAft>
                <a:spcPts val="0"/>
              </a:spcAft>
              <a:buClr>
                <a:srgbClr val="7C7C81"/>
              </a:buClr>
              <a:buSzPts val="1800"/>
              <a:buFont typeface="Arial"/>
              <a:buNone/>
              <a:defRPr b="0" i="0" sz="1800" u="none" cap="none" strike="noStrike">
                <a:solidFill>
                  <a:srgbClr val="7C7C81"/>
                </a:solidFill>
                <a:latin typeface="Arial"/>
                <a:ea typeface="Arial"/>
                <a:cs typeface="Arial"/>
                <a:sym typeface="Arial"/>
              </a:defRPr>
            </a:lvl1pPr>
            <a:lvl2pPr indent="-406400" lvl="1" marL="914400" marR="0" rtl="0" algn="l">
              <a:spcBef>
                <a:spcPts val="600"/>
              </a:spcBef>
              <a:spcAft>
                <a:spcPts val="0"/>
              </a:spcAft>
              <a:buClr>
                <a:srgbClr val="7C7C81"/>
              </a:buClr>
              <a:buSzPts val="2800"/>
              <a:buFont typeface="Arial"/>
              <a:buChar char="–"/>
              <a:defRPr b="0" i="0" sz="2800" u="none" cap="none" strike="noStrike">
                <a:solidFill>
                  <a:srgbClr val="7C7C81"/>
                </a:solidFill>
                <a:latin typeface="Helvetica Neue Light"/>
                <a:ea typeface="Helvetica Neue Light"/>
                <a:cs typeface="Helvetica Neue Light"/>
                <a:sym typeface="Helvetica Neue Light"/>
              </a:defRPr>
            </a:lvl2pPr>
            <a:lvl3pPr indent="-381000" lvl="2" marL="1371600" marR="0" rtl="0" algn="l">
              <a:spcBef>
                <a:spcPts val="500"/>
              </a:spcBef>
              <a:spcAft>
                <a:spcPts val="0"/>
              </a:spcAft>
              <a:buClr>
                <a:srgbClr val="7C7C81"/>
              </a:buClr>
              <a:buSzPts val="2400"/>
              <a:buFont typeface="Arial"/>
              <a:buChar char="•"/>
              <a:defRPr b="0" i="0" sz="2400" u="none" cap="none" strike="noStrike">
                <a:solidFill>
                  <a:srgbClr val="7C7C81"/>
                </a:solidFill>
                <a:latin typeface="Helvetica Neue Light"/>
                <a:ea typeface="Helvetica Neue Light"/>
                <a:cs typeface="Helvetica Neue Light"/>
                <a:sym typeface="Helvetica Neue Light"/>
              </a:defRPr>
            </a:lvl3pPr>
            <a:lvl4pPr indent="-355600" lvl="3" marL="1828800" marR="0" rtl="0" algn="l">
              <a:spcBef>
                <a:spcPts val="400"/>
              </a:spcBef>
              <a:spcAft>
                <a:spcPts val="0"/>
              </a:spcAft>
              <a:buClr>
                <a:srgbClr val="7C7C81"/>
              </a:buClr>
              <a:buSzPts val="2000"/>
              <a:buFont typeface="Arial"/>
              <a:buChar char="–"/>
              <a:defRPr b="0" i="0" sz="2000" u="none" cap="none" strike="noStrike">
                <a:solidFill>
                  <a:srgbClr val="7C7C81"/>
                </a:solidFill>
                <a:latin typeface="Helvetica Neue Light"/>
                <a:ea typeface="Helvetica Neue Light"/>
                <a:cs typeface="Helvetica Neue Light"/>
                <a:sym typeface="Helvetica Neue Light"/>
              </a:defRPr>
            </a:lvl4pPr>
            <a:lvl5pPr indent="-355600" lvl="4" marL="2286000" marR="0" rtl="0" algn="l">
              <a:spcBef>
                <a:spcPts val="400"/>
              </a:spcBef>
              <a:spcAft>
                <a:spcPts val="0"/>
              </a:spcAft>
              <a:buClr>
                <a:srgbClr val="7C7C81"/>
              </a:buClr>
              <a:buSzPts val="2000"/>
              <a:buFont typeface="Arial"/>
              <a:buChar char="»"/>
              <a:defRPr b="0" i="0" sz="2000" u="none" cap="none" strike="noStrike">
                <a:solidFill>
                  <a:srgbClr val="7C7C81"/>
                </a:solidFill>
                <a:latin typeface="Helvetica Neue Light"/>
                <a:ea typeface="Helvetica Neue Light"/>
                <a:cs typeface="Helvetica Neue Light"/>
                <a:sym typeface="Helvetica Neue Ligh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Thank you with Background image">
  <p:cSld name="12 - Thank you with Background image">
    <p:spTree>
      <p:nvGrpSpPr>
        <p:cNvPr id="271" name="Shape 271"/>
        <p:cNvGrpSpPr/>
        <p:nvPr/>
      </p:nvGrpSpPr>
      <p:grpSpPr>
        <a:xfrm>
          <a:off x="0" y="0"/>
          <a:ext cx="0" cy="0"/>
          <a:chOff x="0" y="0"/>
          <a:chExt cx="0" cy="0"/>
        </a:xfrm>
      </p:grpSpPr>
      <p:sp>
        <p:nvSpPr>
          <p:cNvPr id="272" name="Google Shape;272;p37"/>
          <p:cNvSpPr txBox="1"/>
          <p:nvPr>
            <p:ph idx="1" type="body"/>
          </p:nvPr>
        </p:nvSpPr>
        <p:spPr>
          <a:xfrm>
            <a:off x="0" y="0"/>
            <a:ext cx="9144000" cy="5143500"/>
          </a:xfrm>
          <a:prstGeom prst="rect">
            <a:avLst/>
          </a:prstGeom>
          <a:solidFill>
            <a:srgbClr val="D9D9D9"/>
          </a:solidFill>
          <a:ln>
            <a:noFill/>
          </a:ln>
        </p:spPr>
        <p:txBody>
          <a:bodyPr anchorCtr="1" anchor="t" bIns="34275" lIns="68575" spcFirstLastPara="1" rIns="68575" wrap="square" tIns="34275">
            <a:noAutofit/>
          </a:bodyPr>
          <a:lstStyle>
            <a:lvl1pPr indent="-228600" lvl="0" marL="457200" marR="0" rtl="0" algn="ctr">
              <a:spcBef>
                <a:spcPts val="400"/>
              </a:spcBef>
              <a:spcAft>
                <a:spcPts val="0"/>
              </a:spcAft>
              <a:buClr>
                <a:srgbClr val="7C7C81"/>
              </a:buClr>
              <a:buSzPts val="1800"/>
              <a:buFont typeface="Arial"/>
              <a:buNone/>
              <a:defRPr b="0" i="0" sz="1800" u="none" cap="none" strike="noStrike">
                <a:solidFill>
                  <a:srgbClr val="7C7C81"/>
                </a:solidFill>
                <a:latin typeface="Arial"/>
                <a:ea typeface="Arial"/>
                <a:cs typeface="Arial"/>
                <a:sym typeface="Arial"/>
              </a:defRPr>
            </a:lvl1pPr>
            <a:lvl2pPr indent="-406400" lvl="1" marL="914400" marR="0" rtl="0" algn="l">
              <a:spcBef>
                <a:spcPts val="600"/>
              </a:spcBef>
              <a:spcAft>
                <a:spcPts val="0"/>
              </a:spcAft>
              <a:buClr>
                <a:srgbClr val="7C7C81"/>
              </a:buClr>
              <a:buSzPts val="2800"/>
              <a:buFont typeface="Arial"/>
              <a:buChar char="–"/>
              <a:defRPr b="0" i="0" sz="2800" u="none" cap="none" strike="noStrike">
                <a:solidFill>
                  <a:srgbClr val="7C7C81"/>
                </a:solidFill>
                <a:latin typeface="Helvetica Neue Light"/>
                <a:ea typeface="Helvetica Neue Light"/>
                <a:cs typeface="Helvetica Neue Light"/>
                <a:sym typeface="Helvetica Neue Light"/>
              </a:defRPr>
            </a:lvl2pPr>
            <a:lvl3pPr indent="-381000" lvl="2" marL="1371600" marR="0" rtl="0" algn="l">
              <a:spcBef>
                <a:spcPts val="500"/>
              </a:spcBef>
              <a:spcAft>
                <a:spcPts val="0"/>
              </a:spcAft>
              <a:buClr>
                <a:srgbClr val="7C7C81"/>
              </a:buClr>
              <a:buSzPts val="2400"/>
              <a:buFont typeface="Arial"/>
              <a:buChar char="•"/>
              <a:defRPr b="0" i="0" sz="2400" u="none" cap="none" strike="noStrike">
                <a:solidFill>
                  <a:srgbClr val="7C7C81"/>
                </a:solidFill>
                <a:latin typeface="Helvetica Neue Light"/>
                <a:ea typeface="Helvetica Neue Light"/>
                <a:cs typeface="Helvetica Neue Light"/>
                <a:sym typeface="Helvetica Neue Light"/>
              </a:defRPr>
            </a:lvl3pPr>
            <a:lvl4pPr indent="-355600" lvl="3" marL="1828800" marR="0" rtl="0" algn="l">
              <a:spcBef>
                <a:spcPts val="400"/>
              </a:spcBef>
              <a:spcAft>
                <a:spcPts val="0"/>
              </a:spcAft>
              <a:buClr>
                <a:srgbClr val="7C7C81"/>
              </a:buClr>
              <a:buSzPts val="2000"/>
              <a:buFont typeface="Arial"/>
              <a:buChar char="–"/>
              <a:defRPr b="0" i="0" sz="2000" u="none" cap="none" strike="noStrike">
                <a:solidFill>
                  <a:srgbClr val="7C7C81"/>
                </a:solidFill>
                <a:latin typeface="Helvetica Neue Light"/>
                <a:ea typeface="Helvetica Neue Light"/>
                <a:cs typeface="Helvetica Neue Light"/>
                <a:sym typeface="Helvetica Neue Light"/>
              </a:defRPr>
            </a:lvl4pPr>
            <a:lvl5pPr indent="-355600" lvl="4" marL="2286000" marR="0" rtl="0" algn="l">
              <a:spcBef>
                <a:spcPts val="400"/>
              </a:spcBef>
              <a:spcAft>
                <a:spcPts val="0"/>
              </a:spcAft>
              <a:buClr>
                <a:srgbClr val="7C7C81"/>
              </a:buClr>
              <a:buSzPts val="2000"/>
              <a:buFont typeface="Arial"/>
              <a:buChar char="»"/>
              <a:defRPr b="0" i="0" sz="2000" u="none" cap="none" strike="noStrike">
                <a:solidFill>
                  <a:srgbClr val="7C7C81"/>
                </a:solidFill>
                <a:latin typeface="Helvetica Neue Light"/>
                <a:ea typeface="Helvetica Neue Light"/>
                <a:cs typeface="Helvetica Neue Light"/>
                <a:sym typeface="Helvetica Neue Ligh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3" name="Google Shape;273;p37"/>
          <p:cNvSpPr txBox="1"/>
          <p:nvPr>
            <p:ph idx="2" type="body"/>
          </p:nvPr>
        </p:nvSpPr>
        <p:spPr>
          <a:xfrm>
            <a:off x="287412" y="3723877"/>
            <a:ext cx="2700412" cy="1008461"/>
          </a:xfrm>
          <a:prstGeom prst="rect">
            <a:avLst/>
          </a:prstGeom>
          <a:noFill/>
          <a:ln>
            <a:noFill/>
          </a:ln>
        </p:spPr>
        <p:txBody>
          <a:bodyPr anchorCtr="0" anchor="t" bIns="34275" lIns="0" spcFirstLastPara="1" rIns="0" wrap="square" tIns="34275">
            <a:noAutofit/>
          </a:bodyPr>
          <a:lstStyle>
            <a:lvl1pPr indent="-228600" lvl="0" marL="457200" marR="0" rtl="0" algn="l">
              <a:lnSpc>
                <a:spcPct val="100000"/>
              </a:lnSpc>
              <a:spcBef>
                <a:spcPts val="0"/>
              </a:spcBef>
              <a:spcAft>
                <a:spcPts val="0"/>
              </a:spcAft>
              <a:buClr>
                <a:srgbClr val="FFFFFF"/>
              </a:buClr>
              <a:buSzPts val="1800"/>
              <a:buFont typeface="Arial"/>
              <a:buNone/>
              <a:defRPr b="0" i="0" sz="1800" u="none" cap="none" strike="noStrike">
                <a:solidFill>
                  <a:srgbClr val="FFFFFF"/>
                </a:solidFill>
                <a:latin typeface="Arial"/>
                <a:ea typeface="Arial"/>
                <a:cs typeface="Arial"/>
                <a:sym typeface="Arial"/>
              </a:defRPr>
            </a:lvl1pPr>
            <a:lvl2pPr indent="-406400" lvl="1" marL="914400" marR="0" rtl="0" algn="l">
              <a:spcBef>
                <a:spcPts val="600"/>
              </a:spcBef>
              <a:spcAft>
                <a:spcPts val="0"/>
              </a:spcAft>
              <a:buClr>
                <a:srgbClr val="7C7C81"/>
              </a:buClr>
              <a:buSzPts val="2800"/>
              <a:buFont typeface="Arial"/>
              <a:buChar char="–"/>
              <a:defRPr b="0" i="0" sz="2800" u="none" cap="none" strike="noStrike">
                <a:solidFill>
                  <a:srgbClr val="7C7C81"/>
                </a:solidFill>
                <a:latin typeface="Helvetica Neue Light"/>
                <a:ea typeface="Helvetica Neue Light"/>
                <a:cs typeface="Helvetica Neue Light"/>
                <a:sym typeface="Helvetica Neue Light"/>
              </a:defRPr>
            </a:lvl2pPr>
            <a:lvl3pPr indent="-381000" lvl="2" marL="1371600" marR="0" rtl="0" algn="l">
              <a:spcBef>
                <a:spcPts val="500"/>
              </a:spcBef>
              <a:spcAft>
                <a:spcPts val="0"/>
              </a:spcAft>
              <a:buClr>
                <a:srgbClr val="7C7C81"/>
              </a:buClr>
              <a:buSzPts val="2400"/>
              <a:buFont typeface="Arial"/>
              <a:buChar char="•"/>
              <a:defRPr b="0" i="0" sz="2400" u="none" cap="none" strike="noStrike">
                <a:solidFill>
                  <a:srgbClr val="7C7C81"/>
                </a:solidFill>
                <a:latin typeface="Helvetica Neue Light"/>
                <a:ea typeface="Helvetica Neue Light"/>
                <a:cs typeface="Helvetica Neue Light"/>
                <a:sym typeface="Helvetica Neue Light"/>
              </a:defRPr>
            </a:lvl3pPr>
            <a:lvl4pPr indent="-355600" lvl="3" marL="1828800" marR="0" rtl="0" algn="l">
              <a:spcBef>
                <a:spcPts val="400"/>
              </a:spcBef>
              <a:spcAft>
                <a:spcPts val="0"/>
              </a:spcAft>
              <a:buClr>
                <a:srgbClr val="7C7C81"/>
              </a:buClr>
              <a:buSzPts val="2000"/>
              <a:buFont typeface="Arial"/>
              <a:buChar char="–"/>
              <a:defRPr b="0" i="0" sz="2000" u="none" cap="none" strike="noStrike">
                <a:solidFill>
                  <a:srgbClr val="7C7C81"/>
                </a:solidFill>
                <a:latin typeface="Helvetica Neue Light"/>
                <a:ea typeface="Helvetica Neue Light"/>
                <a:cs typeface="Helvetica Neue Light"/>
                <a:sym typeface="Helvetica Neue Light"/>
              </a:defRPr>
            </a:lvl4pPr>
            <a:lvl5pPr indent="-355600" lvl="4" marL="2286000" marR="0" rtl="0" algn="l">
              <a:spcBef>
                <a:spcPts val="400"/>
              </a:spcBef>
              <a:spcAft>
                <a:spcPts val="0"/>
              </a:spcAft>
              <a:buClr>
                <a:srgbClr val="7C7C81"/>
              </a:buClr>
              <a:buSzPts val="2000"/>
              <a:buFont typeface="Arial"/>
              <a:buChar char="»"/>
              <a:defRPr b="0" i="0" sz="2000" u="none" cap="none" strike="noStrike">
                <a:solidFill>
                  <a:srgbClr val="7C7C81"/>
                </a:solidFill>
                <a:latin typeface="Helvetica Neue Light"/>
                <a:ea typeface="Helvetica Neue Light"/>
                <a:cs typeface="Helvetica Neue Light"/>
                <a:sym typeface="Helvetica Neue Ligh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4" name="Google Shape;274;p37"/>
          <p:cNvSpPr txBox="1"/>
          <p:nvPr>
            <p:ph type="title"/>
          </p:nvPr>
        </p:nvSpPr>
        <p:spPr>
          <a:xfrm>
            <a:off x="290513" y="2211710"/>
            <a:ext cx="3129359" cy="901700"/>
          </a:xfrm>
          <a:prstGeom prst="rect">
            <a:avLst/>
          </a:prstGeom>
          <a:noFill/>
          <a:ln>
            <a:noFill/>
          </a:ln>
        </p:spPr>
        <p:txBody>
          <a:bodyPr anchorCtr="0" anchor="t" bIns="34275" lIns="0" spcFirstLastPara="1" rIns="0" wrap="square" tIns="34275">
            <a:noAutofit/>
          </a:bodyPr>
          <a:lstStyle>
            <a:lvl1pPr lvl="0" marR="0" rtl="0" algn="l">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lank">
  <p:cSld name="10 - Blank">
    <p:spTree>
      <p:nvGrpSpPr>
        <p:cNvPr id="275" name="Shape 275"/>
        <p:cNvGrpSpPr/>
        <p:nvPr/>
      </p:nvGrpSpPr>
      <p:grpSpPr>
        <a:xfrm>
          <a:off x="0" y="0"/>
          <a:ext cx="0" cy="0"/>
          <a:chOff x="0" y="0"/>
          <a:chExt cx="0" cy="0"/>
        </a:xfrm>
      </p:grpSpPr>
      <p:sp>
        <p:nvSpPr>
          <p:cNvPr id="276" name="Google Shape;276;p38"/>
          <p:cNvSpPr/>
          <p:nvPr/>
        </p:nvSpPr>
        <p:spPr>
          <a:xfrm>
            <a:off x="0" y="0"/>
            <a:ext cx="9144000" cy="514350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277" name="Shape 277"/>
        <p:cNvGrpSpPr/>
        <p:nvPr/>
      </p:nvGrpSpPr>
      <p:grpSpPr>
        <a:xfrm>
          <a:off x="0" y="0"/>
          <a:ext cx="0" cy="0"/>
          <a:chOff x="0" y="0"/>
          <a:chExt cx="0" cy="0"/>
        </a:xfrm>
      </p:grpSpPr>
      <p:sp>
        <p:nvSpPr>
          <p:cNvPr id="278" name="Google Shape;278;p39"/>
          <p:cNvSpPr txBox="1"/>
          <p:nvPr>
            <p:ph idx="12" type="sldNum"/>
          </p:nvPr>
        </p:nvSpPr>
        <p:spPr>
          <a:xfrm>
            <a:off x="8853488" y="4776599"/>
            <a:ext cx="230093" cy="20843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b="0" i="0" sz="1400" u="none" cap="none" strike="noStrike">
                <a:solidFill>
                  <a:schemeClr val="dk1"/>
                </a:solidFill>
                <a:latin typeface="Arial"/>
                <a:ea typeface="Arial"/>
                <a:cs typeface="Arial"/>
                <a:sym typeface="Arial"/>
              </a:defRPr>
            </a:lvl1pPr>
            <a:lvl2pPr indent="0" lvl="1" marL="0" marR="0" rtl="0" algn="l">
              <a:spcBef>
                <a:spcPts val="0"/>
              </a:spcBef>
              <a:buNone/>
              <a:defRPr b="0" i="0" sz="1400" u="none" cap="none" strike="noStrike">
                <a:solidFill>
                  <a:schemeClr val="dk1"/>
                </a:solidFill>
                <a:latin typeface="Arial"/>
                <a:ea typeface="Arial"/>
                <a:cs typeface="Arial"/>
                <a:sym typeface="Arial"/>
              </a:defRPr>
            </a:lvl2pPr>
            <a:lvl3pPr indent="0" lvl="2" marL="0" marR="0" rtl="0" algn="l">
              <a:spcBef>
                <a:spcPts val="0"/>
              </a:spcBef>
              <a:buNone/>
              <a:defRPr b="0" i="0" sz="1400" u="none" cap="none" strike="noStrike">
                <a:solidFill>
                  <a:schemeClr val="dk1"/>
                </a:solidFill>
                <a:latin typeface="Arial"/>
                <a:ea typeface="Arial"/>
                <a:cs typeface="Arial"/>
                <a:sym typeface="Arial"/>
              </a:defRPr>
            </a:lvl3pPr>
            <a:lvl4pPr indent="0" lvl="3" marL="0" marR="0" rtl="0" algn="l">
              <a:spcBef>
                <a:spcPts val="0"/>
              </a:spcBef>
              <a:buNone/>
              <a:defRPr b="0" i="0" sz="1400" u="none" cap="none" strike="noStrike">
                <a:solidFill>
                  <a:schemeClr val="dk1"/>
                </a:solidFill>
                <a:latin typeface="Arial"/>
                <a:ea typeface="Arial"/>
                <a:cs typeface="Arial"/>
                <a:sym typeface="Arial"/>
              </a:defRPr>
            </a:lvl4pPr>
            <a:lvl5pPr indent="0" lvl="4" marL="0" marR="0" rtl="0" algn="l">
              <a:spcBef>
                <a:spcPts val="0"/>
              </a:spcBef>
              <a:buNone/>
              <a:defRPr b="0" i="0" sz="1400" u="none" cap="none" strike="noStrike">
                <a:solidFill>
                  <a:schemeClr val="dk1"/>
                </a:solidFill>
                <a:latin typeface="Arial"/>
                <a:ea typeface="Arial"/>
                <a:cs typeface="Arial"/>
                <a:sym typeface="Arial"/>
              </a:defRPr>
            </a:lvl5pPr>
            <a:lvl6pPr indent="0" lvl="5" marL="0" marR="0" rtl="0" algn="l">
              <a:spcBef>
                <a:spcPts val="0"/>
              </a:spcBef>
              <a:buNone/>
              <a:defRPr b="0" i="0" sz="1400" u="none" cap="none" strike="noStrike">
                <a:solidFill>
                  <a:schemeClr val="dk1"/>
                </a:solidFill>
                <a:latin typeface="Arial"/>
                <a:ea typeface="Arial"/>
                <a:cs typeface="Arial"/>
                <a:sym typeface="Arial"/>
              </a:defRPr>
            </a:lvl6pPr>
            <a:lvl7pPr indent="0" lvl="6" marL="0" marR="0" rtl="0" algn="l">
              <a:spcBef>
                <a:spcPts val="0"/>
              </a:spcBef>
              <a:buNone/>
              <a:defRPr b="0" i="0" sz="1400" u="none" cap="none" strike="noStrike">
                <a:solidFill>
                  <a:schemeClr val="dk1"/>
                </a:solidFill>
                <a:latin typeface="Arial"/>
                <a:ea typeface="Arial"/>
                <a:cs typeface="Arial"/>
                <a:sym typeface="Arial"/>
              </a:defRPr>
            </a:lvl7pPr>
            <a:lvl8pPr indent="0" lvl="7" marL="0" marR="0" rtl="0" algn="l">
              <a:spcBef>
                <a:spcPts val="0"/>
              </a:spcBef>
              <a:buNone/>
              <a:defRPr b="0" i="0" sz="1400" u="none" cap="none" strike="noStrike">
                <a:solidFill>
                  <a:schemeClr val="dk1"/>
                </a:solidFill>
                <a:latin typeface="Arial"/>
                <a:ea typeface="Arial"/>
                <a:cs typeface="Arial"/>
                <a:sym typeface="Arial"/>
              </a:defRPr>
            </a:lvl8pPr>
            <a:lvl9pPr indent="0" lvl="8" marL="0" marR="0" rtl="0" algn="l">
              <a:spcBef>
                <a:spcPts val="0"/>
              </a:spcBef>
              <a:buNone/>
              <a:defRPr b="0" i="0" sz="14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279" name="Google Shape;279;p39"/>
          <p:cNvSpPr txBox="1"/>
          <p:nvPr>
            <p:ph idx="1" type="body"/>
          </p:nvPr>
        </p:nvSpPr>
        <p:spPr>
          <a:xfrm>
            <a:off x="288356" y="1087438"/>
            <a:ext cx="8532117" cy="3212504"/>
          </a:xfrm>
          <a:prstGeom prst="rect">
            <a:avLst/>
          </a:prstGeom>
          <a:noFill/>
          <a:ln>
            <a:noFill/>
          </a:ln>
        </p:spPr>
        <p:txBody>
          <a:bodyPr anchorCtr="0" anchor="t" bIns="0" lIns="0" spcFirstLastPara="1" rIns="0" wrap="square" tIns="0">
            <a:noAutofit/>
          </a:bodyPr>
          <a:lstStyle>
            <a:lvl1pPr indent="-304800" lvl="0" marL="457200" marR="0" rtl="0" algn="l">
              <a:spcBef>
                <a:spcPts val="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1pPr>
            <a:lvl2pPr indent="-304800" lvl="1" marL="914400" marR="0" rtl="0" algn="l">
              <a:spcBef>
                <a:spcPts val="2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rtl="0" algn="l">
              <a:spcBef>
                <a:spcPts val="2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spcBef>
                <a:spcPts val="2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spcBef>
                <a:spcPts val="2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80" name="Google Shape;280;p39"/>
          <p:cNvSpPr txBox="1"/>
          <p:nvPr>
            <p:ph idx="2" type="body"/>
          </p:nvPr>
        </p:nvSpPr>
        <p:spPr>
          <a:xfrm>
            <a:off x="296148" y="431800"/>
            <a:ext cx="7527052" cy="203200"/>
          </a:xfrm>
          <a:prstGeom prst="rect">
            <a:avLst/>
          </a:prstGeom>
          <a:noFill/>
          <a:ln>
            <a:noFill/>
          </a:ln>
        </p:spPr>
        <p:txBody>
          <a:bodyPr anchorCtr="0" anchor="t" bIns="0" lIns="0" spcFirstLastPara="1" rIns="0" wrap="square" tIns="0">
            <a:noAutofit/>
          </a:bodyPr>
          <a:lstStyle>
            <a:lvl1pPr indent="-228600" lvl="0" marL="457200" marR="0" rtl="0" algn="l">
              <a:spcBef>
                <a:spcPts val="300"/>
              </a:spcBef>
              <a:spcAft>
                <a:spcPts val="0"/>
              </a:spcAft>
              <a:buClr>
                <a:schemeClr val="accent6"/>
              </a:buClr>
              <a:buSzPts val="1500"/>
              <a:buFont typeface="Arial"/>
              <a:buNone/>
              <a:defRPr b="0" i="0" sz="1500" u="none" cap="none" strike="noStrike">
                <a:solidFill>
                  <a:schemeClr val="accent6"/>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81" name="Google Shape;281;p39"/>
          <p:cNvSpPr txBox="1"/>
          <p:nvPr>
            <p:ph idx="3" type="body"/>
          </p:nvPr>
        </p:nvSpPr>
        <p:spPr>
          <a:xfrm>
            <a:off x="290513" y="123478"/>
            <a:ext cx="7527052" cy="356518"/>
          </a:xfrm>
          <a:prstGeom prst="rect">
            <a:avLst/>
          </a:prstGeom>
          <a:noFill/>
          <a:ln>
            <a:noFill/>
          </a:ln>
        </p:spPr>
        <p:txBody>
          <a:bodyPr anchorCtr="0" anchor="t" bIns="0" lIns="0" spcFirstLastPara="1" rIns="0" wrap="square" tIns="0">
            <a:noAutofit/>
          </a:bodyPr>
          <a:lstStyle>
            <a:lvl1pPr indent="-228600" lvl="0" marL="4572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228600" lvl="1" marL="9144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2pPr>
            <a:lvl3pPr indent="-228600" lvl="2" marL="13716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3pPr>
            <a:lvl4pPr indent="-228600" lvl="3" marL="18288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4pPr>
            <a:lvl5pPr indent="-228600" lvl="4" marL="2286000" marR="0" rtl="0" algn="l">
              <a:spcBef>
                <a:spcPts val="200"/>
              </a:spcBef>
              <a:spcAft>
                <a:spcPts val="0"/>
              </a:spcAft>
              <a:buClr>
                <a:srgbClr val="7C7C81"/>
              </a:buClr>
              <a:buSzPts val="1200"/>
              <a:buFont typeface="Arial"/>
              <a:buNone/>
              <a:defRPr b="1" i="0" sz="1200" u="none" cap="none" strike="noStrike">
                <a:solidFill>
                  <a:srgbClr val="7C7C8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9.xml"/><Relationship Id="rId22" Type="http://schemas.openxmlformats.org/officeDocument/2006/relationships/slideLayout" Target="../slideLayouts/slideLayout31.xml"/><Relationship Id="rId21" Type="http://schemas.openxmlformats.org/officeDocument/2006/relationships/slideLayout" Target="../slideLayouts/slideLayout30.xml"/><Relationship Id="rId24" Type="http://schemas.openxmlformats.org/officeDocument/2006/relationships/slideLayout" Target="../slideLayouts/slideLayout33.xml"/><Relationship Id="rId23" Type="http://schemas.openxmlformats.org/officeDocument/2006/relationships/slideLayout" Target="../slideLayouts/slideLayout32.xml"/><Relationship Id="rId1" Type="http://schemas.openxmlformats.org/officeDocument/2006/relationships/image" Target="../media/image1.png"/><Relationship Id="rId2" Type="http://schemas.openxmlformats.org/officeDocument/2006/relationships/image" Target="../media/image14.png"/><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26" Type="http://schemas.openxmlformats.org/officeDocument/2006/relationships/slideLayout" Target="../slideLayouts/slideLayout35.xml"/><Relationship Id="rId25" Type="http://schemas.openxmlformats.org/officeDocument/2006/relationships/slideLayout" Target="../slideLayouts/slideLayout34.xml"/><Relationship Id="rId28" Type="http://schemas.openxmlformats.org/officeDocument/2006/relationships/slideLayout" Target="../slideLayouts/slideLayout37.xml"/><Relationship Id="rId27" Type="http://schemas.openxmlformats.org/officeDocument/2006/relationships/slideLayout" Target="../slideLayouts/slideLayout36.xml"/><Relationship Id="rId5" Type="http://schemas.openxmlformats.org/officeDocument/2006/relationships/slideLayout" Target="../slideLayouts/slideLayout14.xml"/><Relationship Id="rId6" Type="http://schemas.openxmlformats.org/officeDocument/2006/relationships/slideLayout" Target="../slideLayouts/slideLayout15.xml"/><Relationship Id="rId29" Type="http://schemas.openxmlformats.org/officeDocument/2006/relationships/theme" Target="../theme/theme2.xml"/><Relationship Id="rId7" Type="http://schemas.openxmlformats.org/officeDocument/2006/relationships/slideLayout" Target="../slideLayouts/slideLayout16.xml"/><Relationship Id="rId8" Type="http://schemas.openxmlformats.org/officeDocument/2006/relationships/slideLayout" Target="../slideLayouts/slideLayout17.xml"/><Relationship Id="rId11" Type="http://schemas.openxmlformats.org/officeDocument/2006/relationships/slideLayout" Target="../slideLayouts/slideLayout20.xml"/><Relationship Id="rId10" Type="http://schemas.openxmlformats.org/officeDocument/2006/relationships/slideLayout" Target="../slideLayouts/slideLayout19.xml"/><Relationship Id="rId13" Type="http://schemas.openxmlformats.org/officeDocument/2006/relationships/slideLayout" Target="../slideLayouts/slideLayout22.xml"/><Relationship Id="rId12" Type="http://schemas.openxmlformats.org/officeDocument/2006/relationships/slideLayout" Target="../slideLayouts/slideLayout21.xml"/><Relationship Id="rId15" Type="http://schemas.openxmlformats.org/officeDocument/2006/relationships/slideLayout" Target="../slideLayouts/slideLayout24.xml"/><Relationship Id="rId14" Type="http://schemas.openxmlformats.org/officeDocument/2006/relationships/slideLayout" Target="../slideLayouts/slideLayout23.xml"/><Relationship Id="rId17" Type="http://schemas.openxmlformats.org/officeDocument/2006/relationships/slideLayout" Target="../slideLayouts/slideLayout26.xml"/><Relationship Id="rId16" Type="http://schemas.openxmlformats.org/officeDocument/2006/relationships/slideLayout" Target="../slideLayouts/slideLayout25.xml"/><Relationship Id="rId19" Type="http://schemas.openxmlformats.org/officeDocument/2006/relationships/slideLayout" Target="../slideLayouts/slideLayout28.xml"/><Relationship Id="rId18"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34694"/>
        </a:solidFill>
      </p:bgPr>
    </p:bg>
    <p:spTree>
      <p:nvGrpSpPr>
        <p:cNvPr id="50" name="Shape 50"/>
        <p:cNvGrpSpPr/>
        <p:nvPr/>
      </p:nvGrpSpPr>
      <p:grpSpPr>
        <a:xfrm>
          <a:off x="0" y="0"/>
          <a:ext cx="0" cy="0"/>
          <a:chOff x="0" y="0"/>
          <a:chExt cx="0" cy="0"/>
        </a:xfrm>
      </p:grpSpPr>
      <p:pic>
        <p:nvPicPr>
          <p:cNvPr descr="Chelsea F.C. - Wikipedia" id="51" name="Google Shape;51;p13"/>
          <p:cNvPicPr preferRelativeResize="0"/>
          <p:nvPr/>
        </p:nvPicPr>
        <p:blipFill rotWithShape="1">
          <a:blip r:embed="rId1">
            <a:alphaModFix/>
          </a:blip>
          <a:srcRect b="0" l="0" r="0" t="0"/>
          <a:stretch/>
        </p:blipFill>
        <p:spPr>
          <a:xfrm>
            <a:off x="8489976" y="4714501"/>
            <a:ext cx="359365" cy="359365"/>
          </a:xfrm>
          <a:prstGeom prst="rect">
            <a:avLst/>
          </a:prstGeom>
          <a:noFill/>
          <a:ln>
            <a:noFill/>
          </a:ln>
        </p:spPr>
      </p:pic>
      <p:pic>
        <p:nvPicPr>
          <p:cNvPr id="52" name="Google Shape;52;p13"/>
          <p:cNvPicPr preferRelativeResize="0"/>
          <p:nvPr/>
        </p:nvPicPr>
        <p:blipFill>
          <a:blip r:embed="rId2">
            <a:alphaModFix/>
          </a:blip>
          <a:stretch>
            <a:fillRect/>
          </a:stretch>
        </p:blipFill>
        <p:spPr>
          <a:xfrm>
            <a:off x="8055954" y="4717793"/>
            <a:ext cx="359376" cy="35608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3" r:id="rId27"/>
    <p:sldLayoutId id="2147483684"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hyperlink" Target="https://docs.google.com/presentation/d/1rGntP2QkR1ubtB2pdVVz1Inf05eK7eVA2tUy7XggirE/edit?usp=sharin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1.xml"/><Relationship Id="rId3" Type="http://schemas.openxmlformats.org/officeDocument/2006/relationships/hyperlink" Target="https://www.whoscored.com/Regions/252/Tournaments/2/Seasons/8228/Stages/18685/TeamStatistics/England-Premier-League-2020-2021"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29.png"/><Relationship Id="rId5" Type="http://schemas.openxmlformats.org/officeDocument/2006/relationships/image" Target="../media/image24.png"/><Relationship Id="rId6"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44.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 Id="rId3" Type="http://schemas.openxmlformats.org/officeDocument/2006/relationships/image" Target="../media/image45.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36.png"/><Relationship Id="rId4" Type="http://schemas.openxmlformats.org/officeDocument/2006/relationships/image" Target="../media/image39.png"/><Relationship Id="rId5" Type="http://schemas.openxmlformats.org/officeDocument/2006/relationships/image" Target="../media/image42.png"/><Relationship Id="rId6" Type="http://schemas.openxmlformats.org/officeDocument/2006/relationships/image" Target="../media/image38.png"/><Relationship Id="rId7"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33.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5.xml"/><Relationship Id="rId9" Type="http://schemas.openxmlformats.org/officeDocument/2006/relationships/image" Target="../media/image17.png"/><Relationship Id="rId5" Type="http://schemas.openxmlformats.org/officeDocument/2006/relationships/slide" Target="/ppt/slides/slide10.xml"/><Relationship Id="rId6" Type="http://schemas.openxmlformats.org/officeDocument/2006/relationships/slide" Target="/ppt/slides/slide17.xml"/><Relationship Id="rId7" Type="http://schemas.openxmlformats.org/officeDocument/2006/relationships/slide" Target="/ppt/slides/slide25.xml"/><Relationship Id="rId8" Type="http://schemas.openxmlformats.org/officeDocument/2006/relationships/slide" Target="/ppt/slides/slide27.xml"/><Relationship Id="rId10"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33.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3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62.png"/><Relationship Id="rId9" Type="http://schemas.openxmlformats.org/officeDocument/2006/relationships/image" Target="../media/image47.png"/><Relationship Id="rId5" Type="http://schemas.openxmlformats.org/officeDocument/2006/relationships/image" Target="../media/image57.png"/><Relationship Id="rId6" Type="http://schemas.openxmlformats.org/officeDocument/2006/relationships/image" Target="../media/image50.png"/><Relationship Id="rId7" Type="http://schemas.openxmlformats.org/officeDocument/2006/relationships/image" Target="../media/image46.png"/><Relationship Id="rId8" Type="http://schemas.openxmlformats.org/officeDocument/2006/relationships/image" Target="../media/image49.png"/><Relationship Id="rId10" Type="http://schemas.openxmlformats.org/officeDocument/2006/relationships/image" Target="../media/image4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63.png"/><Relationship Id="rId4" Type="http://schemas.openxmlformats.org/officeDocument/2006/relationships/image" Target="../media/image59.png"/><Relationship Id="rId9" Type="http://schemas.openxmlformats.org/officeDocument/2006/relationships/image" Target="../media/image58.png"/><Relationship Id="rId5" Type="http://schemas.openxmlformats.org/officeDocument/2006/relationships/image" Target="../media/image54.png"/><Relationship Id="rId6" Type="http://schemas.openxmlformats.org/officeDocument/2006/relationships/image" Target="../media/image52.png"/><Relationship Id="rId7" Type="http://schemas.openxmlformats.org/officeDocument/2006/relationships/image" Target="../media/image64.png"/><Relationship Id="rId8" Type="http://schemas.openxmlformats.org/officeDocument/2006/relationships/image" Target="../media/image51.png"/><Relationship Id="rId11" Type="http://schemas.openxmlformats.org/officeDocument/2006/relationships/image" Target="../media/image60.png"/><Relationship Id="rId10" Type="http://schemas.openxmlformats.org/officeDocument/2006/relationships/image" Target="../media/image56.png"/><Relationship Id="rId13" Type="http://schemas.openxmlformats.org/officeDocument/2006/relationships/image" Target="../media/image53.png"/><Relationship Id="rId12" Type="http://schemas.openxmlformats.org/officeDocument/2006/relationships/image" Target="../media/image48.png"/><Relationship Id="rId14" Type="http://schemas.openxmlformats.org/officeDocument/2006/relationships/image" Target="../media/image5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63.png"/><Relationship Id="rId4" Type="http://schemas.openxmlformats.org/officeDocument/2006/relationships/image" Target="../media/image61.gif"/><Relationship Id="rId5" Type="http://schemas.openxmlformats.org/officeDocument/2006/relationships/image" Target="../media/image6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0" Type="http://schemas.openxmlformats.org/officeDocument/2006/relationships/image" Target="../media/image65.png"/><Relationship Id="rId22" Type="http://schemas.openxmlformats.org/officeDocument/2006/relationships/image" Target="../media/image66.png"/><Relationship Id="rId21" Type="http://schemas.openxmlformats.org/officeDocument/2006/relationships/image" Target="../media/image67.png"/><Relationship Id="rId23" Type="http://schemas.openxmlformats.org/officeDocument/2006/relationships/image" Target="../media/image14.png"/><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hyperlink" Target="https://fivethirtyeight.com/methodology/how-our-club-soccer-predictions-work/" TargetMode="External"/><Relationship Id="rId4" Type="http://schemas.openxmlformats.org/officeDocument/2006/relationships/hyperlink" Target="https://cartilagefreecaptain.sbnation.com/2015/10/19/9295905/premier-league-projections-and-new-expected-goals" TargetMode="External"/><Relationship Id="rId9" Type="http://schemas.openxmlformats.org/officeDocument/2006/relationships/hyperlink" Target="https://www.youtube.com/watch?v=KXSLKwADXKI" TargetMode="External"/><Relationship Id="rId5" Type="http://schemas.openxmlformats.org/officeDocument/2006/relationships/hyperlink" Target="https://twitter.com/EightyFivePoint" TargetMode="External"/><Relationship Id="rId6" Type="http://schemas.openxmlformats.org/officeDocument/2006/relationships/hyperlink" Target="https://www.youtube.com/watch?v=8TrleFklEsE" TargetMode="External"/><Relationship Id="rId7" Type="http://schemas.openxmlformats.org/officeDocument/2006/relationships/hyperlink" Target="https://www.youtube.com/watch?v=VX3T-4lB2o0" TargetMode="External"/><Relationship Id="rId8" Type="http://schemas.openxmlformats.org/officeDocument/2006/relationships/hyperlink" Target="https://www.youtube.com/watch?v=5X1cSehLg6s" TargetMode="External"/><Relationship Id="rId11" Type="http://schemas.openxmlformats.org/officeDocument/2006/relationships/hyperlink" Target="https://twitter.com/EightyFivePoint" TargetMode="External"/><Relationship Id="rId10" Type="http://schemas.openxmlformats.org/officeDocument/2006/relationships/hyperlink" Target="https://github.com/Friends-of-Tracking-Data-FoTD/LaurieOnTracking" TargetMode="External"/><Relationship Id="rId13" Type="http://schemas.openxmlformats.org/officeDocument/2006/relationships/hyperlink" Target="https://twitter.com/suds_g" TargetMode="External"/><Relationship Id="rId12" Type="http://schemas.openxmlformats.org/officeDocument/2006/relationships/hyperlink" Target="https://twitter.com/JaviOnData" TargetMode="External"/><Relationship Id="rId15" Type="http://schemas.openxmlformats.org/officeDocument/2006/relationships/hyperlink" Target="https://twitter.com/the_spearman" TargetMode="External"/><Relationship Id="rId14" Type="http://schemas.openxmlformats.org/officeDocument/2006/relationships/hyperlink" Target="https://twitter.com/EightyFivePoint" TargetMode="External"/><Relationship Id="rId17" Type="http://schemas.openxmlformats.org/officeDocument/2006/relationships/hyperlink" Target="https://www.youtube.com/watch?v=kHTq9cwdkGA" TargetMode="External"/><Relationship Id="rId16" Type="http://schemas.openxmlformats.org/officeDocument/2006/relationships/hyperlink" Target="https://twitter.com/Soccermatics" TargetMode="External"/><Relationship Id="rId19" Type="http://schemas.openxmlformats.org/officeDocument/2006/relationships/image" Target="../media/image37.png"/><Relationship Id="rId18"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6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20.png"/><Relationship Id="rId5"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8.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9.png"/><Relationship Id="rId5"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6.png"/><Relationship Id="rId5"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6" name="Shape 286"/>
        <p:cNvGrpSpPr/>
        <p:nvPr/>
      </p:nvGrpSpPr>
      <p:grpSpPr>
        <a:xfrm>
          <a:off x="0" y="0"/>
          <a:ext cx="0" cy="0"/>
          <a:chOff x="0" y="0"/>
          <a:chExt cx="0" cy="0"/>
        </a:xfrm>
      </p:grpSpPr>
      <p:sp>
        <p:nvSpPr>
          <p:cNvPr id="287" name="Google Shape;287;p40"/>
          <p:cNvSpPr/>
          <p:nvPr/>
        </p:nvSpPr>
        <p:spPr>
          <a:xfrm>
            <a:off x="105725" y="3665400"/>
            <a:ext cx="6327600" cy="1403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0" lang="en-GB" sz="2700" u="none" cap="none" strike="noStrike">
                <a:solidFill>
                  <a:schemeClr val="lt1"/>
                </a:solidFill>
                <a:latin typeface="Helvetica Neue"/>
                <a:ea typeface="Helvetica Neue"/>
                <a:cs typeface="Helvetica Neue"/>
                <a:sym typeface="Helvetica Neue"/>
              </a:rPr>
              <a:t>Chelsea Group Project</a:t>
            </a:r>
            <a:endParaRPr sz="1100">
              <a:solidFill>
                <a:schemeClr val="lt1"/>
              </a:solidFill>
            </a:endParaRPr>
          </a:p>
          <a:p>
            <a:pPr indent="0" lvl="0" marL="0" marR="0" rtl="0" algn="l">
              <a:spcBef>
                <a:spcPts val="0"/>
              </a:spcBef>
              <a:spcAft>
                <a:spcPts val="0"/>
              </a:spcAft>
              <a:buNone/>
            </a:pPr>
            <a:r>
              <a:rPr b="1" i="0" lang="en-GB" sz="2300" u="none" cap="none" strike="noStrike">
                <a:solidFill>
                  <a:schemeClr val="lt1"/>
                </a:solidFill>
                <a:latin typeface="Helvetica Neue"/>
                <a:ea typeface="Helvetica Neue"/>
                <a:cs typeface="Helvetica Neue"/>
                <a:sym typeface="Helvetica Neue"/>
              </a:rPr>
              <a:t>October 202</a:t>
            </a:r>
            <a:r>
              <a:rPr b="1" lang="en-GB" sz="2300">
                <a:solidFill>
                  <a:schemeClr val="lt1"/>
                </a:solidFill>
                <a:latin typeface="Helvetica Neue"/>
                <a:ea typeface="Helvetica Neue"/>
                <a:cs typeface="Helvetica Neue"/>
                <a:sym typeface="Helvetica Neue"/>
              </a:rPr>
              <a:t>2</a:t>
            </a:r>
            <a:endParaRPr sz="1100">
              <a:solidFill>
                <a:schemeClr val="lt1"/>
              </a:solidFill>
            </a:endParaRPr>
          </a:p>
          <a:p>
            <a:pPr indent="0" lvl="0" marL="0" marR="0" rtl="0" algn="l">
              <a:spcBef>
                <a:spcPts val="0"/>
              </a:spcBef>
              <a:spcAft>
                <a:spcPts val="0"/>
              </a:spcAft>
              <a:buNone/>
            </a:pPr>
            <a:r>
              <a:rPr b="1" i="0" lang="en-GB" sz="1100" u="none" cap="none" strike="noStrike">
                <a:solidFill>
                  <a:schemeClr val="lt1"/>
                </a:solidFill>
                <a:latin typeface="Helvetica Neue"/>
                <a:ea typeface="Helvetica Neue"/>
                <a:cs typeface="Helvetica Neue"/>
                <a:sym typeface="Helvetica Neue"/>
              </a:rPr>
              <a:t>David Andersson, Edd Webster, Leyla A</a:t>
            </a:r>
            <a:r>
              <a:rPr b="1" lang="en-GB" sz="1100">
                <a:solidFill>
                  <a:schemeClr val="lt1"/>
                </a:solidFill>
                <a:latin typeface="Helvetica Neue"/>
                <a:ea typeface="Helvetica Neue"/>
                <a:cs typeface="Helvetica Neue"/>
                <a:sym typeface="Helvetica Neue"/>
              </a:rPr>
              <a:t>bdul Kader</a:t>
            </a:r>
            <a:r>
              <a:rPr b="1" i="0" lang="en-GB" sz="1100" u="none" cap="none" strike="noStrike">
                <a:solidFill>
                  <a:schemeClr val="lt1"/>
                </a:solidFill>
                <a:latin typeface="Helvetica Neue"/>
                <a:ea typeface="Helvetica Neue"/>
                <a:cs typeface="Helvetica Neue"/>
                <a:sym typeface="Helvetica Neue"/>
              </a:rPr>
              <a:t>, Lukas Schmid, Mattias Holmström, Paula Borst, Tim Solig, Yash Karle</a:t>
            </a:r>
            <a:endParaRPr sz="1100">
              <a:solidFill>
                <a:schemeClr val="lt1"/>
              </a:solidFill>
            </a:endParaRPr>
          </a:p>
          <a:p>
            <a:pPr indent="0" lvl="0" marL="0" marR="0" rtl="0" algn="l">
              <a:spcBef>
                <a:spcPts val="0"/>
              </a:spcBef>
              <a:spcAft>
                <a:spcPts val="0"/>
              </a:spcAft>
              <a:buNone/>
            </a:pPr>
            <a:r>
              <a:rPr b="0" i="0" lang="en-GB" sz="700" u="none" cap="none" strike="noStrike">
                <a:solidFill>
                  <a:schemeClr val="lt1"/>
                </a:solidFill>
                <a:latin typeface="Helvetica Neue"/>
                <a:ea typeface="Helvetica Neue"/>
                <a:cs typeface="Helvetica Neue"/>
                <a:sym typeface="Helvetica Neue"/>
              </a:rPr>
              <a:t>Slides: </a:t>
            </a:r>
            <a:r>
              <a:rPr b="0" i="0" lang="en-GB" sz="700" u="sng" cap="none" strike="noStrike">
                <a:solidFill>
                  <a:schemeClr val="lt1"/>
                </a:solidFill>
                <a:latin typeface="Helvetica Neue"/>
                <a:ea typeface="Helvetica Neue"/>
                <a:cs typeface="Helvetica Neue"/>
                <a:sym typeface="Helvetica Neue"/>
                <a:hlinkClick r:id="rId4">
                  <a:extLst>
                    <a:ext uri="{A12FA001-AC4F-418D-AE19-62706E023703}">
                      <ahyp:hlinkClr val="tx"/>
                    </a:ext>
                  </a:extLst>
                </a:hlinkClick>
              </a:rPr>
              <a:t>https://docs.google.com/presentation/d/1rGntP2QkR1ubtB2pdVVz1Inf05eK7eVA2tUy7XggirE/edit?usp=sharing</a:t>
            </a:r>
            <a:r>
              <a:rPr b="0" i="0" lang="en-GB" sz="700" u="none" cap="none" strike="noStrike">
                <a:solidFill>
                  <a:schemeClr val="lt1"/>
                </a:solidFill>
                <a:latin typeface="Helvetica Neue"/>
                <a:ea typeface="Helvetica Neue"/>
                <a:cs typeface="Helvetica Neue"/>
                <a:sym typeface="Helvetica Neue"/>
              </a:rPr>
              <a:t> </a:t>
            </a:r>
            <a:endParaRPr sz="1100">
              <a:solidFill>
                <a:schemeClr val="lt1"/>
              </a:solidFill>
            </a:endParaRPr>
          </a:p>
          <a:p>
            <a:pPr indent="0" lvl="0" marL="0" marR="0" rtl="0" algn="l">
              <a:spcBef>
                <a:spcPts val="0"/>
              </a:spcBef>
              <a:spcAft>
                <a:spcPts val="0"/>
              </a:spcAft>
              <a:buNone/>
            </a:pPr>
            <a:r>
              <a:rPr b="0" i="0" lang="en-GB" sz="700" u="none" cap="none" strike="noStrike">
                <a:solidFill>
                  <a:schemeClr val="lt1"/>
                </a:solidFill>
                <a:latin typeface="Helvetica Neue"/>
                <a:ea typeface="Helvetica Neue"/>
                <a:cs typeface="Helvetica Neue"/>
                <a:sym typeface="Helvetica Neue"/>
              </a:rPr>
              <a:t>Code: </a:t>
            </a:r>
            <a:endParaRPr sz="11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9"/>
          <p:cNvSpPr txBox="1"/>
          <p:nvPr/>
        </p:nvSpPr>
        <p:spPr>
          <a:xfrm>
            <a:off x="272846" y="1788275"/>
            <a:ext cx="8642700" cy="1517400"/>
          </a:xfrm>
          <a:prstGeom prst="rect">
            <a:avLst/>
          </a:prstGeom>
          <a:noFill/>
          <a:ln>
            <a:noFill/>
          </a:ln>
        </p:spPr>
        <p:txBody>
          <a:bodyPr anchorCtr="0" anchor="t" bIns="34275" lIns="68575" spcFirstLastPara="1" rIns="68575" wrap="square" tIns="34275">
            <a:noAutofit/>
          </a:bodyPr>
          <a:lstStyle/>
          <a:p>
            <a:pPr indent="0" lvl="0" marL="0" rtl="0" algn="ctr">
              <a:lnSpc>
                <a:spcPct val="88888"/>
              </a:lnSpc>
              <a:spcBef>
                <a:spcPts val="0"/>
              </a:spcBef>
              <a:spcAft>
                <a:spcPts val="0"/>
              </a:spcAft>
              <a:buClr>
                <a:schemeClr val="lt1"/>
              </a:buClr>
              <a:buSzPts val="3400"/>
              <a:buFont typeface="Arial"/>
              <a:buNone/>
            </a:pPr>
            <a:r>
              <a:rPr b="1" lang="en-GB" sz="3400">
                <a:solidFill>
                  <a:schemeClr val="lt1"/>
                </a:solidFill>
              </a:rPr>
              <a:t>Project 2: Set Pieces</a:t>
            </a:r>
            <a:endParaRPr sz="1100"/>
          </a:p>
          <a:p>
            <a:pPr indent="0" lvl="0" marL="0" rtl="0" algn="ctr">
              <a:lnSpc>
                <a:spcPct val="133333"/>
              </a:lnSpc>
              <a:spcBef>
                <a:spcPts val="0"/>
              </a:spcBef>
              <a:spcAft>
                <a:spcPts val="0"/>
              </a:spcAft>
              <a:buClr>
                <a:srgbClr val="FEF3B0"/>
              </a:buClr>
              <a:buSzPts val="2300"/>
              <a:buFont typeface="Arial"/>
              <a:buNone/>
            </a:pPr>
            <a:r>
              <a:rPr b="1" lang="en-GB" sz="2300">
                <a:solidFill>
                  <a:srgbClr val="FEF3B0"/>
                </a:solidFill>
              </a:rPr>
              <a:t>To investigate clubs strengths and weaknesses with free-kicks, corners and throw-ins</a:t>
            </a:r>
            <a:endParaRPr sz="1100"/>
          </a:p>
          <a:p>
            <a:pPr indent="0" lvl="0" marL="0" marR="0" rtl="0" algn="ctr">
              <a:lnSpc>
                <a:spcPct val="133333"/>
              </a:lnSpc>
              <a:spcBef>
                <a:spcPts val="0"/>
              </a:spcBef>
              <a:spcAft>
                <a:spcPts val="0"/>
              </a:spcAft>
              <a:buClr>
                <a:srgbClr val="FEF3B0"/>
              </a:buClr>
              <a:buSzPts val="2300"/>
              <a:buFont typeface="Arial"/>
              <a:buNone/>
            </a:pPr>
            <a:r>
              <a:t/>
            </a:r>
            <a:endParaRPr b="1" sz="3400">
              <a:solidFill>
                <a:schemeClr val="lt1"/>
              </a:solidFill>
            </a:endParaRPr>
          </a:p>
        </p:txBody>
      </p:sp>
      <p:cxnSp>
        <p:nvCxnSpPr>
          <p:cNvPr id="409" name="Google Shape;409;p49"/>
          <p:cNvCxnSpPr/>
          <p:nvPr/>
        </p:nvCxnSpPr>
        <p:spPr>
          <a:xfrm>
            <a:off x="2640246" y="1253684"/>
            <a:ext cx="3863400" cy="0"/>
          </a:xfrm>
          <a:prstGeom prst="straightConnector1">
            <a:avLst/>
          </a:prstGeom>
          <a:noFill/>
          <a:ln cap="flat" cmpd="sng" w="28575">
            <a:solidFill>
              <a:srgbClr val="DCA111"/>
            </a:solidFill>
            <a:prstDash val="solid"/>
            <a:round/>
            <a:headEnd len="sm" w="sm" type="none"/>
            <a:tailEnd len="sm" w="sm" type="none"/>
          </a:ln>
        </p:spPr>
      </p:cxnSp>
      <p:cxnSp>
        <p:nvCxnSpPr>
          <p:cNvPr id="410" name="Google Shape;410;p49"/>
          <p:cNvCxnSpPr/>
          <p:nvPr/>
        </p:nvCxnSpPr>
        <p:spPr>
          <a:xfrm>
            <a:off x="2640246" y="3685037"/>
            <a:ext cx="3863400" cy="0"/>
          </a:xfrm>
          <a:prstGeom prst="straightConnector1">
            <a:avLst/>
          </a:prstGeom>
          <a:noFill/>
          <a:ln cap="flat" cmpd="sng" w="28575">
            <a:solidFill>
              <a:srgbClr val="DCA111"/>
            </a:solidFill>
            <a:prstDash val="solid"/>
            <a:round/>
            <a:headEnd len="sm" w="sm" type="none"/>
            <a:tailEnd len="sm" w="sm"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0"/>
          <p:cNvSpPr txBox="1"/>
          <p:nvPr>
            <p:ph idx="1" type="body"/>
          </p:nvPr>
        </p:nvSpPr>
        <p:spPr>
          <a:xfrm>
            <a:off x="288350" y="1630175"/>
            <a:ext cx="8499300" cy="1507500"/>
          </a:xfrm>
          <a:prstGeom prst="rect">
            <a:avLst/>
          </a:prstGeom>
          <a:noFill/>
          <a:ln>
            <a:noFill/>
          </a:ln>
        </p:spPr>
        <p:txBody>
          <a:bodyPr anchorCtr="0" anchor="ctr" bIns="91425" lIns="91425" spcFirstLastPara="1" rIns="91425" wrap="square" tIns="91425">
            <a:noAutofit/>
          </a:bodyPr>
          <a:lstStyle/>
          <a:p>
            <a:pPr indent="0" lvl="0" marL="457200" rtl="0" algn="ctr">
              <a:spcBef>
                <a:spcPts val="0"/>
              </a:spcBef>
              <a:spcAft>
                <a:spcPts val="0"/>
              </a:spcAft>
              <a:buNone/>
            </a:pPr>
            <a:r>
              <a:rPr b="1" i="1" lang="en-GB" sz="3000">
                <a:solidFill>
                  <a:srgbClr val="1A449D"/>
                </a:solidFill>
              </a:rPr>
              <a:t>Chelsea scored 12 out of 58 goals in the 20/21 Premier League season from a set piece*</a:t>
            </a:r>
            <a:endParaRPr b="1" i="1" sz="3000">
              <a:solidFill>
                <a:srgbClr val="1A449D"/>
              </a:solidFill>
            </a:endParaRPr>
          </a:p>
        </p:txBody>
      </p:sp>
      <p:sp>
        <p:nvSpPr>
          <p:cNvPr id="416" name="Google Shape;416;p50"/>
          <p:cNvSpPr txBox="1"/>
          <p:nvPr>
            <p:ph idx="2" type="body"/>
          </p:nvPr>
        </p:nvSpPr>
        <p:spPr>
          <a:xfrm>
            <a:off x="290525" y="4691769"/>
            <a:ext cx="8562900" cy="240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7C7C81"/>
              </a:buClr>
              <a:buSzPts val="700"/>
              <a:buFont typeface="Arial"/>
              <a:buNone/>
            </a:pPr>
            <a:r>
              <a:rPr lang="en-GB" sz="700">
                <a:solidFill>
                  <a:srgbClr val="7C7C81"/>
                </a:solidFill>
              </a:rPr>
              <a:t>*</a:t>
            </a:r>
            <a:r>
              <a:rPr lang="en-GB" sz="700">
                <a:solidFill>
                  <a:srgbClr val="7C7C81"/>
                </a:solidFill>
              </a:rPr>
              <a:t>A set piece is defined as a goal coming directly from a set piece or initiated from a dead-ball situation and later resulting in a goal from the subsequent actions.</a:t>
            </a:r>
            <a:endParaRPr sz="700">
              <a:solidFill>
                <a:srgbClr val="7C7C81"/>
              </a:solidFill>
            </a:endParaRPr>
          </a:p>
          <a:p>
            <a:pPr indent="0" lvl="0" marL="0" marR="0" rtl="0" algn="l">
              <a:lnSpc>
                <a:spcPct val="100000"/>
              </a:lnSpc>
              <a:spcBef>
                <a:spcPts val="0"/>
              </a:spcBef>
              <a:spcAft>
                <a:spcPts val="0"/>
              </a:spcAft>
              <a:buClr>
                <a:srgbClr val="7C7C81"/>
              </a:buClr>
              <a:buSzPts val="700"/>
              <a:buFont typeface="Arial"/>
              <a:buNone/>
            </a:pPr>
            <a:r>
              <a:rPr lang="en-GB" sz="700">
                <a:solidFill>
                  <a:srgbClr val="7C7C81"/>
                </a:solidFill>
              </a:rPr>
              <a:t>Reference: </a:t>
            </a:r>
            <a:r>
              <a:rPr lang="en-GB" sz="700" u="sng">
                <a:solidFill>
                  <a:schemeClr val="hlink"/>
                </a:solidFill>
                <a:hlinkClick r:id="rId3"/>
              </a:rPr>
              <a:t>whoscored.com/Regions/252/Tournaments/2/Seasons/8228/Stages/18685/TeamStatistics/England-Premier-League-2020-2021</a:t>
            </a:r>
            <a:r>
              <a:rPr lang="en-GB" sz="700">
                <a:solidFill>
                  <a:srgbClr val="7C7C81"/>
                </a:solidFill>
              </a:rPr>
              <a:t> </a:t>
            </a:r>
            <a:endParaRPr sz="700">
              <a:solidFill>
                <a:srgbClr val="7C7C8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1"/>
          <p:cNvSpPr txBox="1"/>
          <p:nvPr>
            <p:ph idx="1" type="body"/>
          </p:nvPr>
        </p:nvSpPr>
        <p:spPr>
          <a:xfrm>
            <a:off x="288350" y="999825"/>
            <a:ext cx="8532000" cy="34440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1018"/>
              <a:buNone/>
            </a:pPr>
            <a:r>
              <a:rPr b="1" lang="en-GB" sz="1210">
                <a:solidFill>
                  <a:srgbClr val="0D0D0D"/>
                </a:solidFill>
              </a:rPr>
              <a:t>Objectives:</a:t>
            </a:r>
            <a:endParaRPr b="1" sz="1210">
              <a:solidFill>
                <a:srgbClr val="0D0D0D"/>
              </a:solidFill>
            </a:endParaRPr>
          </a:p>
          <a:p>
            <a:pPr indent="0" lvl="0" marL="0" rtl="0" algn="l">
              <a:lnSpc>
                <a:spcPct val="80000"/>
              </a:lnSpc>
              <a:spcBef>
                <a:spcPts val="0"/>
              </a:spcBef>
              <a:spcAft>
                <a:spcPts val="0"/>
              </a:spcAft>
              <a:buSzPts val="1018"/>
              <a:buNone/>
            </a:pPr>
            <a:r>
              <a:t/>
            </a:r>
            <a:endParaRPr b="1" sz="1210">
              <a:solidFill>
                <a:srgbClr val="0D0D0D"/>
              </a:solidFill>
            </a:endParaRPr>
          </a:p>
          <a:p>
            <a:pPr indent="-305435" lvl="0" marL="457200" rtl="0" algn="l">
              <a:lnSpc>
                <a:spcPct val="80000"/>
              </a:lnSpc>
              <a:spcBef>
                <a:spcPts val="0"/>
              </a:spcBef>
              <a:spcAft>
                <a:spcPts val="0"/>
              </a:spcAft>
              <a:buClr>
                <a:srgbClr val="0D0D0D"/>
              </a:buClr>
              <a:buSzPts val="1210"/>
              <a:buChar char="•"/>
            </a:pPr>
            <a:r>
              <a:rPr lang="en-GB" sz="1210">
                <a:solidFill>
                  <a:srgbClr val="0D0D0D"/>
                </a:solidFill>
              </a:rPr>
              <a:t>Analyse set pieces; free-kicks, throw-ins and corners, and how they contributed to Chelsea’s success in the 2020/2021 season.</a:t>
            </a:r>
            <a:endParaRPr sz="1210">
              <a:solidFill>
                <a:srgbClr val="0D0D0D"/>
              </a:solidFill>
            </a:endParaRPr>
          </a:p>
          <a:p>
            <a:pPr indent="-305435" lvl="0" marL="457200" rtl="0" algn="l">
              <a:lnSpc>
                <a:spcPct val="80000"/>
              </a:lnSpc>
              <a:spcBef>
                <a:spcPts val="0"/>
              </a:spcBef>
              <a:spcAft>
                <a:spcPts val="0"/>
              </a:spcAft>
              <a:buClr>
                <a:srgbClr val="0D0D0D"/>
              </a:buClr>
              <a:buSzPts val="1210"/>
              <a:buChar char="•"/>
            </a:pPr>
            <a:r>
              <a:rPr lang="en-GB" sz="1210">
                <a:solidFill>
                  <a:srgbClr val="0D0D0D"/>
                </a:solidFill>
              </a:rPr>
              <a:t>Identify possible weaknesses in the set pieces.</a:t>
            </a:r>
            <a:endParaRPr sz="1210">
              <a:solidFill>
                <a:srgbClr val="0D0D0D"/>
              </a:solidFill>
            </a:endParaRPr>
          </a:p>
          <a:p>
            <a:pPr indent="-305435" lvl="0" marL="457200" rtl="0" algn="l">
              <a:lnSpc>
                <a:spcPct val="80000"/>
              </a:lnSpc>
              <a:spcBef>
                <a:spcPts val="0"/>
              </a:spcBef>
              <a:spcAft>
                <a:spcPts val="0"/>
              </a:spcAft>
              <a:buClr>
                <a:srgbClr val="0D0D0D"/>
              </a:buClr>
              <a:buSzPts val="1210"/>
              <a:buChar char="•"/>
            </a:pPr>
            <a:r>
              <a:rPr lang="en-GB" sz="1210">
                <a:solidFill>
                  <a:srgbClr val="0D0D0D"/>
                </a:solidFill>
              </a:rPr>
              <a:t>Compare Chelsea’s set piece performance (mainly focused on the offense) with the rest of the league, also focusing on the top 6, based on expected goal (xG) and expected threat (xT) values. </a:t>
            </a:r>
            <a:endParaRPr sz="1210">
              <a:solidFill>
                <a:srgbClr val="0D0D0D"/>
              </a:solidFill>
            </a:endParaRPr>
          </a:p>
          <a:p>
            <a:pPr indent="-305435" lvl="0" marL="457200" rtl="0" algn="l">
              <a:lnSpc>
                <a:spcPct val="80000"/>
              </a:lnSpc>
              <a:spcBef>
                <a:spcPts val="0"/>
              </a:spcBef>
              <a:spcAft>
                <a:spcPts val="0"/>
              </a:spcAft>
              <a:buClr>
                <a:srgbClr val="0D0D0D"/>
              </a:buClr>
              <a:buSzPts val="1210"/>
              <a:buChar char="•"/>
            </a:pPr>
            <a:r>
              <a:rPr lang="en-GB" sz="1210">
                <a:solidFill>
                  <a:srgbClr val="0D0D0D"/>
                </a:solidFill>
              </a:rPr>
              <a:t>Did switching from Lampard to Tuchel mid-season have any impact for set-pieces?</a:t>
            </a:r>
            <a:endParaRPr sz="1210">
              <a:solidFill>
                <a:srgbClr val="0D0D0D"/>
              </a:solidFill>
            </a:endParaRPr>
          </a:p>
          <a:p>
            <a:pPr indent="0" lvl="0" marL="0" rtl="0" algn="l">
              <a:lnSpc>
                <a:spcPct val="80000"/>
              </a:lnSpc>
              <a:spcBef>
                <a:spcPts val="0"/>
              </a:spcBef>
              <a:spcAft>
                <a:spcPts val="0"/>
              </a:spcAft>
              <a:buSzPts val="1018"/>
              <a:buNone/>
            </a:pPr>
            <a:r>
              <a:t/>
            </a:r>
            <a:endParaRPr sz="1210">
              <a:solidFill>
                <a:srgbClr val="0D0D0D"/>
              </a:solidFill>
            </a:endParaRPr>
          </a:p>
          <a:p>
            <a:pPr indent="0" lvl="0" marL="0" rtl="0" algn="l">
              <a:lnSpc>
                <a:spcPct val="80000"/>
              </a:lnSpc>
              <a:spcBef>
                <a:spcPts val="0"/>
              </a:spcBef>
              <a:spcAft>
                <a:spcPts val="0"/>
              </a:spcAft>
              <a:buSzPts val="1018"/>
              <a:buNone/>
            </a:pPr>
            <a:r>
              <a:rPr b="1" lang="en-GB" sz="1210">
                <a:solidFill>
                  <a:srgbClr val="0D0D0D"/>
                </a:solidFill>
              </a:rPr>
              <a:t>Methods used:</a:t>
            </a:r>
            <a:endParaRPr b="1" sz="1210">
              <a:solidFill>
                <a:srgbClr val="0D0D0D"/>
              </a:solidFill>
            </a:endParaRPr>
          </a:p>
          <a:p>
            <a:pPr indent="0" lvl="0" marL="0" rtl="0" algn="l">
              <a:lnSpc>
                <a:spcPct val="80000"/>
              </a:lnSpc>
              <a:spcBef>
                <a:spcPts val="0"/>
              </a:spcBef>
              <a:spcAft>
                <a:spcPts val="0"/>
              </a:spcAft>
              <a:buSzPts val="1018"/>
              <a:buNone/>
            </a:pPr>
            <a:r>
              <a:t/>
            </a:r>
            <a:endParaRPr b="1" sz="1210">
              <a:solidFill>
                <a:srgbClr val="0D0D0D"/>
              </a:solidFill>
            </a:endParaRPr>
          </a:p>
          <a:p>
            <a:pPr indent="-305435" lvl="0" marL="457200" rtl="0" algn="l">
              <a:lnSpc>
                <a:spcPct val="80000"/>
              </a:lnSpc>
              <a:spcBef>
                <a:spcPts val="0"/>
              </a:spcBef>
              <a:spcAft>
                <a:spcPts val="0"/>
              </a:spcAft>
              <a:buClr>
                <a:srgbClr val="0D0D0D"/>
              </a:buClr>
              <a:buSzPts val="1210"/>
              <a:buChar char="•"/>
            </a:pPr>
            <a:r>
              <a:rPr lang="en-GB" sz="1210">
                <a:solidFill>
                  <a:srgbClr val="0D0D0D"/>
                </a:solidFill>
              </a:rPr>
              <a:t>Heatmaps to investigate possible trends in how set pieces are carried out. </a:t>
            </a:r>
            <a:endParaRPr sz="1210">
              <a:solidFill>
                <a:srgbClr val="0D0D0D"/>
              </a:solidFill>
            </a:endParaRPr>
          </a:p>
          <a:p>
            <a:pPr indent="-305435" lvl="0" marL="457200" rtl="0" algn="l">
              <a:lnSpc>
                <a:spcPct val="80000"/>
              </a:lnSpc>
              <a:spcBef>
                <a:spcPts val="0"/>
              </a:spcBef>
              <a:spcAft>
                <a:spcPts val="0"/>
              </a:spcAft>
              <a:buClr>
                <a:srgbClr val="0D0D0D"/>
              </a:buClr>
              <a:buSzPts val="1210"/>
              <a:buChar char="•"/>
            </a:pPr>
            <a:r>
              <a:rPr lang="en-GB" sz="1210">
                <a:solidFill>
                  <a:srgbClr val="0D0D0D"/>
                </a:solidFill>
              </a:rPr>
              <a:t>Possession</a:t>
            </a:r>
            <a:r>
              <a:rPr lang="en-GB" sz="1210">
                <a:solidFill>
                  <a:srgbClr val="0D0D0D"/>
                </a:solidFill>
              </a:rPr>
              <a:t> chains &amp; their visualizations to isolate specific event chains that led to shots (whether successful or not).</a:t>
            </a:r>
            <a:endParaRPr sz="1210">
              <a:solidFill>
                <a:srgbClr val="0D0D0D"/>
              </a:solidFill>
            </a:endParaRPr>
          </a:p>
          <a:p>
            <a:pPr indent="-305435" lvl="0" marL="457200" rtl="0" algn="l">
              <a:lnSpc>
                <a:spcPct val="80000"/>
              </a:lnSpc>
              <a:spcBef>
                <a:spcPts val="0"/>
              </a:spcBef>
              <a:spcAft>
                <a:spcPts val="0"/>
              </a:spcAft>
              <a:buClr>
                <a:srgbClr val="0D0D0D"/>
              </a:buClr>
              <a:buSzPts val="1210"/>
              <a:buChar char="•"/>
            </a:pPr>
            <a:r>
              <a:rPr lang="en-GB" sz="1210">
                <a:solidFill>
                  <a:srgbClr val="0D0D0D"/>
                </a:solidFill>
              </a:rPr>
              <a:t>Line graphs indicating Chelsea’s xG and xT performance per game week &amp; average lines for the xGs of the top 6 and all teams in the league. </a:t>
            </a:r>
            <a:endParaRPr sz="1210">
              <a:solidFill>
                <a:srgbClr val="0D0D0D"/>
              </a:solidFill>
            </a:endParaRPr>
          </a:p>
          <a:p>
            <a:pPr indent="-305435" lvl="0" marL="457200" rtl="0" algn="l">
              <a:lnSpc>
                <a:spcPct val="80000"/>
              </a:lnSpc>
              <a:spcBef>
                <a:spcPts val="0"/>
              </a:spcBef>
              <a:spcAft>
                <a:spcPts val="0"/>
              </a:spcAft>
              <a:buClr>
                <a:srgbClr val="0D0D0D"/>
              </a:buClr>
              <a:buSzPts val="1210"/>
              <a:buChar char="•"/>
            </a:pPr>
            <a:r>
              <a:rPr lang="en-GB" sz="1210">
                <a:solidFill>
                  <a:srgbClr val="0D0D0D"/>
                </a:solidFill>
              </a:rPr>
              <a:t>Possession</a:t>
            </a:r>
            <a:r>
              <a:rPr lang="en-GB" sz="1210">
                <a:solidFill>
                  <a:srgbClr val="0D0D0D"/>
                </a:solidFill>
              </a:rPr>
              <a:t> chains with their calculated xT values.</a:t>
            </a:r>
            <a:endParaRPr sz="1210">
              <a:solidFill>
                <a:srgbClr val="0D0D0D"/>
              </a:solidFill>
            </a:endParaRPr>
          </a:p>
          <a:p>
            <a:pPr indent="-305435" lvl="0" marL="457200" rtl="0" algn="l">
              <a:lnSpc>
                <a:spcPct val="80000"/>
              </a:lnSpc>
              <a:spcBef>
                <a:spcPts val="0"/>
              </a:spcBef>
              <a:spcAft>
                <a:spcPts val="0"/>
              </a:spcAft>
              <a:buClr>
                <a:srgbClr val="0D0D0D"/>
              </a:buClr>
              <a:buSzPts val="1210"/>
              <a:buChar char="•"/>
            </a:pPr>
            <a:r>
              <a:rPr lang="en-GB" sz="1210">
                <a:solidFill>
                  <a:srgbClr val="0D0D0D"/>
                </a:solidFill>
              </a:rPr>
              <a:t>Ranked list of Chelsea’s top players based on xG &amp; xT values.</a:t>
            </a:r>
            <a:endParaRPr sz="1210">
              <a:solidFill>
                <a:srgbClr val="0D0D0D"/>
              </a:solidFill>
            </a:endParaRPr>
          </a:p>
          <a:p>
            <a:pPr indent="0" lvl="0" marL="0" rtl="0" algn="l">
              <a:lnSpc>
                <a:spcPct val="80000"/>
              </a:lnSpc>
              <a:spcBef>
                <a:spcPts val="0"/>
              </a:spcBef>
              <a:spcAft>
                <a:spcPts val="0"/>
              </a:spcAft>
              <a:buSzPts val="1018"/>
              <a:buNone/>
            </a:pPr>
            <a:r>
              <a:t/>
            </a:r>
            <a:endParaRPr sz="1210">
              <a:solidFill>
                <a:srgbClr val="0D0D0D"/>
              </a:solidFill>
            </a:endParaRPr>
          </a:p>
          <a:p>
            <a:pPr indent="0" lvl="0" marL="0" rtl="0" algn="l">
              <a:lnSpc>
                <a:spcPct val="80000"/>
              </a:lnSpc>
              <a:spcBef>
                <a:spcPts val="0"/>
              </a:spcBef>
              <a:spcAft>
                <a:spcPts val="0"/>
              </a:spcAft>
              <a:buSzPts val="1018"/>
              <a:buNone/>
            </a:pPr>
            <a:r>
              <a:rPr b="1" lang="en-GB" sz="1210">
                <a:solidFill>
                  <a:srgbClr val="0D0D0D"/>
                </a:solidFill>
              </a:rPr>
              <a:t>Notes:</a:t>
            </a:r>
            <a:endParaRPr b="1" sz="1210">
              <a:solidFill>
                <a:srgbClr val="0D0D0D"/>
              </a:solidFill>
            </a:endParaRPr>
          </a:p>
          <a:p>
            <a:pPr indent="0" lvl="0" marL="0" rtl="0" algn="l">
              <a:lnSpc>
                <a:spcPct val="80000"/>
              </a:lnSpc>
              <a:spcBef>
                <a:spcPts val="0"/>
              </a:spcBef>
              <a:spcAft>
                <a:spcPts val="0"/>
              </a:spcAft>
              <a:buSzPts val="1018"/>
              <a:buNone/>
            </a:pPr>
            <a:r>
              <a:t/>
            </a:r>
            <a:endParaRPr b="1" sz="1210">
              <a:solidFill>
                <a:srgbClr val="0D0D0D"/>
              </a:solidFill>
            </a:endParaRPr>
          </a:p>
          <a:p>
            <a:pPr indent="-305435" lvl="0" marL="457200" rtl="0" algn="l">
              <a:lnSpc>
                <a:spcPct val="80000"/>
              </a:lnSpc>
              <a:spcBef>
                <a:spcPts val="0"/>
              </a:spcBef>
              <a:spcAft>
                <a:spcPts val="0"/>
              </a:spcAft>
              <a:buClr>
                <a:srgbClr val="0D0D0D"/>
              </a:buClr>
              <a:buSzPts val="1210"/>
              <a:buChar char="•"/>
            </a:pPr>
            <a:r>
              <a:rPr lang="en-GB" sz="1210">
                <a:solidFill>
                  <a:srgbClr val="0D0D0D"/>
                </a:solidFill>
              </a:rPr>
              <a:t>Possession</a:t>
            </a:r>
            <a:r>
              <a:rPr lang="en-GB" sz="1210">
                <a:solidFill>
                  <a:srgbClr val="0D0D0D"/>
                </a:solidFill>
              </a:rPr>
              <a:t> chains were filtered to the following:</a:t>
            </a:r>
            <a:endParaRPr sz="1210">
              <a:solidFill>
                <a:srgbClr val="0D0D0D"/>
              </a:solidFill>
            </a:endParaRPr>
          </a:p>
          <a:p>
            <a:pPr indent="-305435" lvl="1" marL="914400" rtl="0" algn="l">
              <a:lnSpc>
                <a:spcPct val="80000"/>
              </a:lnSpc>
              <a:spcBef>
                <a:spcPts val="0"/>
              </a:spcBef>
              <a:spcAft>
                <a:spcPts val="0"/>
              </a:spcAft>
              <a:buClr>
                <a:srgbClr val="0D0D0D"/>
              </a:buClr>
              <a:buSzPts val="1210"/>
              <a:buChar char="–"/>
            </a:pPr>
            <a:r>
              <a:rPr lang="en-GB" sz="1210">
                <a:solidFill>
                  <a:srgbClr val="0D0D0D"/>
                </a:solidFill>
              </a:rPr>
              <a:t>Only chains with duration &lt;25s </a:t>
            </a:r>
            <a:endParaRPr sz="1210">
              <a:solidFill>
                <a:srgbClr val="0D0D0D"/>
              </a:solidFill>
            </a:endParaRPr>
          </a:p>
          <a:p>
            <a:pPr indent="-305435" lvl="1" marL="914400" rtl="0" algn="l">
              <a:lnSpc>
                <a:spcPct val="80000"/>
              </a:lnSpc>
              <a:spcBef>
                <a:spcPts val="0"/>
              </a:spcBef>
              <a:spcAft>
                <a:spcPts val="0"/>
              </a:spcAft>
              <a:buClr>
                <a:srgbClr val="0D0D0D"/>
              </a:buClr>
              <a:buSzPts val="1210"/>
              <a:buChar char="–"/>
            </a:pPr>
            <a:r>
              <a:rPr lang="en-GB" sz="1210">
                <a:solidFill>
                  <a:srgbClr val="0D0D0D"/>
                </a:solidFill>
              </a:rPr>
              <a:t>Only chains with a shot distance &lt;30m</a:t>
            </a:r>
            <a:endParaRPr sz="1210">
              <a:solidFill>
                <a:srgbClr val="0D0D0D"/>
              </a:solidFill>
            </a:endParaRPr>
          </a:p>
          <a:p>
            <a:pPr indent="0" lvl="0" marL="0" rtl="0" algn="l">
              <a:lnSpc>
                <a:spcPct val="80000"/>
              </a:lnSpc>
              <a:spcBef>
                <a:spcPts val="0"/>
              </a:spcBef>
              <a:spcAft>
                <a:spcPts val="0"/>
              </a:spcAft>
              <a:buSzPts val="1018"/>
              <a:buNone/>
            </a:pPr>
            <a:r>
              <a:t/>
            </a:r>
            <a:endParaRPr sz="1210">
              <a:solidFill>
                <a:srgbClr val="0D0D0D"/>
              </a:solidFill>
            </a:endParaRPr>
          </a:p>
        </p:txBody>
      </p:sp>
      <p:sp>
        <p:nvSpPr>
          <p:cNvPr id="423" name="Google Shape;423;p51"/>
          <p:cNvSpPr txBox="1"/>
          <p:nvPr>
            <p:ph idx="12" type="sldNum"/>
          </p:nvPr>
        </p:nvSpPr>
        <p:spPr>
          <a:xfrm>
            <a:off x="8853488" y="4776599"/>
            <a:ext cx="230093" cy="20843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sp>
        <p:nvSpPr>
          <p:cNvPr id="424" name="Google Shape;424;p51"/>
          <p:cNvSpPr txBox="1"/>
          <p:nvPr>
            <p:ph idx="2" type="body"/>
          </p:nvPr>
        </p:nvSpPr>
        <p:spPr>
          <a:xfrm>
            <a:off x="296148" y="431800"/>
            <a:ext cx="7527052" cy="203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D0D0D"/>
              </a:buClr>
              <a:buSzPts val="1500"/>
              <a:buNone/>
            </a:pPr>
            <a:r>
              <a:rPr lang="en-GB"/>
              <a:t>Goals &amp; Methods</a:t>
            </a:r>
            <a:endParaRPr/>
          </a:p>
        </p:txBody>
      </p:sp>
      <p:sp>
        <p:nvSpPr>
          <p:cNvPr id="425" name="Google Shape;425;p51"/>
          <p:cNvSpPr txBox="1"/>
          <p:nvPr>
            <p:ph idx="3" type="body"/>
          </p:nvPr>
        </p:nvSpPr>
        <p:spPr>
          <a:xfrm>
            <a:off x="290513" y="123478"/>
            <a:ext cx="7527052" cy="356518"/>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34694"/>
              </a:buClr>
              <a:buSzPts val="2100"/>
              <a:buNone/>
            </a:pPr>
            <a:r>
              <a:rPr lang="en-GB"/>
              <a:t>Objectives of this Set Pieces Analysis</a:t>
            </a:r>
            <a:endParaRPr/>
          </a:p>
        </p:txBody>
      </p:sp>
      <p:sp>
        <p:nvSpPr>
          <p:cNvPr id="426" name="Google Shape;426;p51"/>
          <p:cNvSpPr txBox="1"/>
          <p:nvPr>
            <p:ph idx="4" type="body"/>
          </p:nvPr>
        </p:nvSpPr>
        <p:spPr>
          <a:xfrm>
            <a:off x="290513" y="4443959"/>
            <a:ext cx="8562975" cy="144016"/>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rgbClr val="7C7C81"/>
              </a:buClr>
              <a:buSzPts val="70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2"/>
          <p:cNvSpPr txBox="1"/>
          <p:nvPr>
            <p:ph idx="2" type="body"/>
          </p:nvPr>
        </p:nvSpPr>
        <p:spPr>
          <a:xfrm>
            <a:off x="296148" y="431801"/>
            <a:ext cx="7527000" cy="203100"/>
          </a:xfrm>
          <a:prstGeom prst="rect">
            <a:avLst/>
          </a:prstGeom>
        </p:spPr>
        <p:txBody>
          <a:bodyPr anchorCtr="0" anchor="t" bIns="0" lIns="0" spcFirstLastPara="1" rIns="0" wrap="square" tIns="0">
            <a:noAutofit/>
          </a:bodyPr>
          <a:lstStyle/>
          <a:p>
            <a:pPr indent="0" lvl="0" marL="0" rtl="0" algn="l">
              <a:spcBef>
                <a:spcPts val="300"/>
              </a:spcBef>
              <a:spcAft>
                <a:spcPts val="0"/>
              </a:spcAft>
              <a:buNone/>
            </a:pPr>
            <a:r>
              <a:t/>
            </a:r>
            <a:endParaRPr/>
          </a:p>
        </p:txBody>
      </p:sp>
      <p:sp>
        <p:nvSpPr>
          <p:cNvPr id="432" name="Google Shape;432;p52"/>
          <p:cNvSpPr txBox="1"/>
          <p:nvPr>
            <p:ph idx="3" type="body"/>
          </p:nvPr>
        </p:nvSpPr>
        <p:spPr>
          <a:xfrm>
            <a:off x="290526" y="123475"/>
            <a:ext cx="8456100" cy="3564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rPr lang="en-GB" sz="1900"/>
              <a:t>League Comparison of Expected Goals (xG) Generated from Set-Pieces</a:t>
            </a:r>
            <a:endParaRPr sz="1900"/>
          </a:p>
        </p:txBody>
      </p:sp>
      <p:sp>
        <p:nvSpPr>
          <p:cNvPr id="433" name="Google Shape;433;p52"/>
          <p:cNvSpPr txBox="1"/>
          <p:nvPr>
            <p:ph idx="4" type="body"/>
          </p:nvPr>
        </p:nvSpPr>
        <p:spPr>
          <a:xfrm>
            <a:off x="290513" y="4443959"/>
            <a:ext cx="8562900" cy="144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pic>
        <p:nvPicPr>
          <p:cNvPr id="434" name="Google Shape;434;p52"/>
          <p:cNvPicPr preferRelativeResize="0"/>
          <p:nvPr/>
        </p:nvPicPr>
        <p:blipFill>
          <a:blip r:embed="rId3">
            <a:alphaModFix/>
          </a:blip>
          <a:stretch>
            <a:fillRect/>
          </a:stretch>
        </p:blipFill>
        <p:spPr>
          <a:xfrm>
            <a:off x="595375" y="1492000"/>
            <a:ext cx="2552400" cy="1753200"/>
          </a:xfrm>
          <a:prstGeom prst="rect">
            <a:avLst/>
          </a:prstGeom>
          <a:noFill/>
          <a:ln>
            <a:noFill/>
          </a:ln>
        </p:spPr>
      </p:pic>
      <p:pic>
        <p:nvPicPr>
          <p:cNvPr id="435" name="Google Shape;435;p52"/>
          <p:cNvPicPr preferRelativeResize="0"/>
          <p:nvPr/>
        </p:nvPicPr>
        <p:blipFill>
          <a:blip r:embed="rId4">
            <a:alphaModFix/>
          </a:blip>
          <a:stretch>
            <a:fillRect/>
          </a:stretch>
        </p:blipFill>
        <p:spPr>
          <a:xfrm>
            <a:off x="5872134" y="1492000"/>
            <a:ext cx="2552400" cy="1753200"/>
          </a:xfrm>
          <a:prstGeom prst="rect">
            <a:avLst/>
          </a:prstGeom>
          <a:noFill/>
          <a:ln>
            <a:noFill/>
          </a:ln>
        </p:spPr>
      </p:pic>
      <p:pic>
        <p:nvPicPr>
          <p:cNvPr id="436" name="Google Shape;436;p52"/>
          <p:cNvPicPr preferRelativeResize="0"/>
          <p:nvPr/>
        </p:nvPicPr>
        <p:blipFill>
          <a:blip r:embed="rId5">
            <a:alphaModFix/>
          </a:blip>
          <a:stretch>
            <a:fillRect/>
          </a:stretch>
        </p:blipFill>
        <p:spPr>
          <a:xfrm>
            <a:off x="3278159" y="1492000"/>
            <a:ext cx="2552400" cy="1753200"/>
          </a:xfrm>
          <a:prstGeom prst="rect">
            <a:avLst/>
          </a:prstGeom>
          <a:noFill/>
          <a:ln>
            <a:noFill/>
          </a:ln>
        </p:spPr>
      </p:pic>
      <p:pic>
        <p:nvPicPr>
          <p:cNvPr id="437" name="Google Shape;437;p52"/>
          <p:cNvPicPr preferRelativeResize="0"/>
          <p:nvPr/>
        </p:nvPicPr>
        <p:blipFill>
          <a:blip r:embed="rId6">
            <a:alphaModFix/>
          </a:blip>
          <a:stretch>
            <a:fillRect/>
          </a:stretch>
        </p:blipFill>
        <p:spPr>
          <a:xfrm>
            <a:off x="3691925" y="3477725"/>
            <a:ext cx="1724850" cy="654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3"/>
          <p:cNvSpPr txBox="1"/>
          <p:nvPr>
            <p:ph idx="2" type="body"/>
          </p:nvPr>
        </p:nvSpPr>
        <p:spPr>
          <a:xfrm>
            <a:off x="296148" y="431801"/>
            <a:ext cx="7527000" cy="203100"/>
          </a:xfrm>
          <a:prstGeom prst="rect">
            <a:avLst/>
          </a:prstGeom>
        </p:spPr>
        <p:txBody>
          <a:bodyPr anchorCtr="0" anchor="t" bIns="0" lIns="0" spcFirstLastPara="1" rIns="0" wrap="square" tIns="0">
            <a:noAutofit/>
          </a:bodyPr>
          <a:lstStyle/>
          <a:p>
            <a:pPr indent="0" lvl="0" marL="0" rtl="0" algn="l">
              <a:spcBef>
                <a:spcPts val="300"/>
              </a:spcBef>
              <a:spcAft>
                <a:spcPts val="0"/>
              </a:spcAft>
              <a:buNone/>
            </a:pPr>
            <a:r>
              <a:t/>
            </a:r>
            <a:endParaRPr/>
          </a:p>
        </p:txBody>
      </p:sp>
      <p:sp>
        <p:nvSpPr>
          <p:cNvPr id="443" name="Google Shape;443;p53"/>
          <p:cNvSpPr txBox="1"/>
          <p:nvPr>
            <p:ph idx="3" type="body"/>
          </p:nvPr>
        </p:nvSpPr>
        <p:spPr>
          <a:xfrm>
            <a:off x="290525" y="123475"/>
            <a:ext cx="8479500" cy="3564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rPr lang="en-GB" sz="1900"/>
              <a:t>League Comparison of </a:t>
            </a:r>
            <a:r>
              <a:rPr lang="en-GB" sz="1900"/>
              <a:t>Expected Threat (xT) Generated From Set-pieces</a:t>
            </a:r>
            <a:endParaRPr sz="1900"/>
          </a:p>
        </p:txBody>
      </p:sp>
      <p:sp>
        <p:nvSpPr>
          <p:cNvPr id="444" name="Google Shape;444;p53"/>
          <p:cNvSpPr txBox="1"/>
          <p:nvPr>
            <p:ph idx="4" type="body"/>
          </p:nvPr>
        </p:nvSpPr>
        <p:spPr>
          <a:xfrm>
            <a:off x="290513" y="4443959"/>
            <a:ext cx="8562900" cy="144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pic>
        <p:nvPicPr>
          <p:cNvPr id="445" name="Google Shape;445;p53"/>
          <p:cNvPicPr preferRelativeResize="0"/>
          <p:nvPr/>
        </p:nvPicPr>
        <p:blipFill>
          <a:blip r:embed="rId3">
            <a:alphaModFix/>
          </a:blip>
          <a:stretch>
            <a:fillRect/>
          </a:stretch>
        </p:blipFill>
        <p:spPr>
          <a:xfrm>
            <a:off x="6053075" y="1490400"/>
            <a:ext cx="2552400" cy="1753200"/>
          </a:xfrm>
          <a:prstGeom prst="rect">
            <a:avLst/>
          </a:prstGeom>
          <a:noFill/>
          <a:ln>
            <a:noFill/>
          </a:ln>
        </p:spPr>
      </p:pic>
      <p:pic>
        <p:nvPicPr>
          <p:cNvPr id="446" name="Google Shape;446;p53"/>
          <p:cNvPicPr preferRelativeResize="0"/>
          <p:nvPr/>
        </p:nvPicPr>
        <p:blipFill>
          <a:blip r:embed="rId4">
            <a:alphaModFix/>
          </a:blip>
          <a:stretch>
            <a:fillRect/>
          </a:stretch>
        </p:blipFill>
        <p:spPr>
          <a:xfrm>
            <a:off x="3319388" y="1490400"/>
            <a:ext cx="2552400" cy="1753200"/>
          </a:xfrm>
          <a:prstGeom prst="rect">
            <a:avLst/>
          </a:prstGeom>
          <a:noFill/>
          <a:ln>
            <a:noFill/>
          </a:ln>
        </p:spPr>
      </p:pic>
      <p:pic>
        <p:nvPicPr>
          <p:cNvPr id="447" name="Google Shape;447;p53"/>
          <p:cNvPicPr preferRelativeResize="0"/>
          <p:nvPr/>
        </p:nvPicPr>
        <p:blipFill>
          <a:blip r:embed="rId5">
            <a:alphaModFix/>
          </a:blip>
          <a:stretch>
            <a:fillRect/>
          </a:stretch>
        </p:blipFill>
        <p:spPr>
          <a:xfrm>
            <a:off x="585775" y="1491150"/>
            <a:ext cx="2552351" cy="1751700"/>
          </a:xfrm>
          <a:prstGeom prst="rect">
            <a:avLst/>
          </a:prstGeom>
          <a:noFill/>
          <a:ln>
            <a:noFill/>
          </a:ln>
        </p:spPr>
      </p:pic>
      <p:pic>
        <p:nvPicPr>
          <p:cNvPr id="448" name="Google Shape;448;p53"/>
          <p:cNvPicPr preferRelativeResize="0"/>
          <p:nvPr/>
        </p:nvPicPr>
        <p:blipFill>
          <a:blip r:embed="rId6">
            <a:alphaModFix/>
          </a:blip>
          <a:stretch>
            <a:fillRect/>
          </a:stretch>
        </p:blipFill>
        <p:spPr>
          <a:xfrm>
            <a:off x="3693600" y="3477600"/>
            <a:ext cx="1804000" cy="661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4"/>
          <p:cNvSpPr txBox="1"/>
          <p:nvPr>
            <p:ph idx="2" type="body"/>
          </p:nvPr>
        </p:nvSpPr>
        <p:spPr>
          <a:xfrm>
            <a:off x="296148" y="431801"/>
            <a:ext cx="7527000" cy="203100"/>
          </a:xfrm>
          <a:prstGeom prst="rect">
            <a:avLst/>
          </a:prstGeom>
        </p:spPr>
        <p:txBody>
          <a:bodyPr anchorCtr="0" anchor="t" bIns="0" lIns="0" spcFirstLastPara="1" rIns="0" wrap="square" tIns="0">
            <a:noAutofit/>
          </a:bodyPr>
          <a:lstStyle/>
          <a:p>
            <a:pPr indent="0" lvl="0" marL="0" rtl="0" algn="l">
              <a:spcBef>
                <a:spcPts val="300"/>
              </a:spcBef>
              <a:spcAft>
                <a:spcPts val="0"/>
              </a:spcAft>
              <a:buNone/>
            </a:pPr>
            <a:r>
              <a:t/>
            </a:r>
            <a:endParaRPr/>
          </a:p>
        </p:txBody>
      </p:sp>
      <p:sp>
        <p:nvSpPr>
          <p:cNvPr id="454" name="Google Shape;454;p54"/>
          <p:cNvSpPr txBox="1"/>
          <p:nvPr>
            <p:ph idx="3" type="body"/>
          </p:nvPr>
        </p:nvSpPr>
        <p:spPr>
          <a:xfrm>
            <a:off x="290513" y="123478"/>
            <a:ext cx="7527000" cy="3564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rPr lang="en-GB"/>
              <a:t>Heatmaps of Corners and Free-kicks for Chelsea</a:t>
            </a:r>
            <a:endParaRPr/>
          </a:p>
        </p:txBody>
      </p:sp>
      <p:sp>
        <p:nvSpPr>
          <p:cNvPr id="455" name="Google Shape;455;p54"/>
          <p:cNvSpPr txBox="1"/>
          <p:nvPr>
            <p:ph idx="4" type="body"/>
          </p:nvPr>
        </p:nvSpPr>
        <p:spPr>
          <a:xfrm>
            <a:off x="290513" y="4443959"/>
            <a:ext cx="8562900" cy="144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pic>
        <p:nvPicPr>
          <p:cNvPr id="456" name="Google Shape;456;p54"/>
          <p:cNvPicPr preferRelativeResize="0"/>
          <p:nvPr/>
        </p:nvPicPr>
        <p:blipFill>
          <a:blip r:embed="rId3">
            <a:alphaModFix/>
          </a:blip>
          <a:stretch>
            <a:fillRect/>
          </a:stretch>
        </p:blipFill>
        <p:spPr>
          <a:xfrm>
            <a:off x="296149" y="1625163"/>
            <a:ext cx="3917624" cy="2280976"/>
          </a:xfrm>
          <a:prstGeom prst="rect">
            <a:avLst/>
          </a:prstGeom>
          <a:noFill/>
          <a:ln>
            <a:noFill/>
          </a:ln>
        </p:spPr>
      </p:pic>
      <p:pic>
        <p:nvPicPr>
          <p:cNvPr id="457" name="Google Shape;457;p54"/>
          <p:cNvPicPr preferRelativeResize="0"/>
          <p:nvPr/>
        </p:nvPicPr>
        <p:blipFill>
          <a:blip r:embed="rId4">
            <a:alphaModFix/>
          </a:blip>
          <a:stretch>
            <a:fillRect/>
          </a:stretch>
        </p:blipFill>
        <p:spPr>
          <a:xfrm>
            <a:off x="4674125" y="1623600"/>
            <a:ext cx="3916800" cy="22809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5"/>
          <p:cNvSpPr txBox="1"/>
          <p:nvPr>
            <p:ph idx="1" type="body"/>
          </p:nvPr>
        </p:nvSpPr>
        <p:spPr>
          <a:xfrm>
            <a:off x="4644000" y="849600"/>
            <a:ext cx="4532400" cy="3769200"/>
          </a:xfrm>
          <a:prstGeom prst="rect">
            <a:avLst/>
          </a:prstGeom>
        </p:spPr>
        <p:txBody>
          <a:bodyPr anchorCtr="0" anchor="t" bIns="34275" lIns="68575" spcFirstLastPara="1" rIns="68575" wrap="square" tIns="34275">
            <a:noAutofit/>
          </a:bodyPr>
          <a:lstStyle/>
          <a:p>
            <a:pPr indent="0" lvl="0" marL="0" rtl="0" algn="l">
              <a:spcBef>
                <a:spcPts val="400"/>
              </a:spcBef>
              <a:spcAft>
                <a:spcPts val="0"/>
              </a:spcAft>
              <a:buNone/>
            </a:pPr>
            <a:r>
              <a:rPr b="1" lang="en-GB" sz="1400"/>
              <a:t>Expected Goal (xG) Chain</a:t>
            </a:r>
            <a:endParaRPr b="1" sz="1400"/>
          </a:p>
        </p:txBody>
      </p:sp>
      <p:sp>
        <p:nvSpPr>
          <p:cNvPr id="463" name="Google Shape;463;p55"/>
          <p:cNvSpPr txBox="1"/>
          <p:nvPr>
            <p:ph idx="2" type="body"/>
          </p:nvPr>
        </p:nvSpPr>
        <p:spPr>
          <a:xfrm>
            <a:off x="288355" y="987575"/>
            <a:ext cx="4202100" cy="195300"/>
          </a:xfrm>
          <a:prstGeom prst="rect">
            <a:avLst/>
          </a:prstGeom>
        </p:spPr>
        <p:txBody>
          <a:bodyPr anchorCtr="0" anchor="t" bIns="0" lIns="0" spcFirstLastPara="1" rIns="0" wrap="square" tIns="0">
            <a:normAutofit lnSpcReduction="10000"/>
          </a:bodyPr>
          <a:lstStyle/>
          <a:p>
            <a:pPr indent="0" lvl="0" marL="0" rtl="0" algn="l">
              <a:spcBef>
                <a:spcPts val="300"/>
              </a:spcBef>
              <a:spcAft>
                <a:spcPts val="0"/>
              </a:spcAft>
              <a:buNone/>
            </a:pPr>
            <a:r>
              <a:rPr lang="en-GB">
                <a:solidFill>
                  <a:srgbClr val="034694"/>
                </a:solidFill>
              </a:rPr>
              <a:t>Expected Threat (xT)  </a:t>
            </a:r>
            <a:endParaRPr>
              <a:solidFill>
                <a:srgbClr val="034694"/>
              </a:solidFill>
            </a:endParaRPr>
          </a:p>
        </p:txBody>
      </p:sp>
      <p:sp>
        <p:nvSpPr>
          <p:cNvPr id="464" name="Google Shape;464;p55"/>
          <p:cNvSpPr txBox="1"/>
          <p:nvPr>
            <p:ph idx="3" type="body"/>
          </p:nvPr>
        </p:nvSpPr>
        <p:spPr>
          <a:xfrm>
            <a:off x="296148" y="431801"/>
            <a:ext cx="7527000" cy="203100"/>
          </a:xfrm>
          <a:prstGeom prst="rect">
            <a:avLst/>
          </a:prstGeom>
        </p:spPr>
        <p:txBody>
          <a:bodyPr anchorCtr="0" anchor="t" bIns="0" lIns="0" spcFirstLastPara="1" rIns="0" wrap="square" tIns="0">
            <a:noAutofit/>
          </a:bodyPr>
          <a:lstStyle/>
          <a:p>
            <a:pPr indent="0" lvl="0" marL="0" rtl="0" algn="l">
              <a:spcBef>
                <a:spcPts val="300"/>
              </a:spcBef>
              <a:spcAft>
                <a:spcPts val="0"/>
              </a:spcAft>
              <a:buNone/>
            </a:pPr>
            <a:r>
              <a:t/>
            </a:r>
            <a:endParaRPr>
              <a:solidFill>
                <a:schemeClr val="dk2"/>
              </a:solidFill>
            </a:endParaRPr>
          </a:p>
        </p:txBody>
      </p:sp>
      <p:sp>
        <p:nvSpPr>
          <p:cNvPr id="465" name="Google Shape;465;p55"/>
          <p:cNvSpPr txBox="1"/>
          <p:nvPr>
            <p:ph idx="4" type="body"/>
          </p:nvPr>
        </p:nvSpPr>
        <p:spPr>
          <a:xfrm>
            <a:off x="290513" y="123478"/>
            <a:ext cx="7527000" cy="3564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rPr lang="en-GB">
                <a:solidFill>
                  <a:srgbClr val="034694"/>
                </a:solidFill>
              </a:rPr>
              <a:t>Player Rankings (xT / xG Chain) generated from Set-pieces</a:t>
            </a:r>
            <a:endParaRPr>
              <a:solidFill>
                <a:srgbClr val="034694"/>
              </a:solidFill>
            </a:endParaRPr>
          </a:p>
        </p:txBody>
      </p:sp>
      <p:pic>
        <p:nvPicPr>
          <p:cNvPr id="466" name="Google Shape;466;p55"/>
          <p:cNvPicPr preferRelativeResize="0"/>
          <p:nvPr/>
        </p:nvPicPr>
        <p:blipFill>
          <a:blip r:embed="rId3">
            <a:alphaModFix/>
          </a:blip>
          <a:stretch>
            <a:fillRect/>
          </a:stretch>
        </p:blipFill>
        <p:spPr>
          <a:xfrm>
            <a:off x="2540025" y="1638008"/>
            <a:ext cx="1950425" cy="2160000"/>
          </a:xfrm>
          <a:prstGeom prst="rect">
            <a:avLst/>
          </a:prstGeom>
          <a:noFill/>
          <a:ln>
            <a:noFill/>
          </a:ln>
        </p:spPr>
      </p:pic>
      <p:pic>
        <p:nvPicPr>
          <p:cNvPr id="467" name="Google Shape;467;p55"/>
          <p:cNvPicPr preferRelativeResize="0"/>
          <p:nvPr/>
        </p:nvPicPr>
        <p:blipFill>
          <a:blip r:embed="rId4">
            <a:alphaModFix/>
          </a:blip>
          <a:stretch>
            <a:fillRect/>
          </a:stretch>
        </p:blipFill>
        <p:spPr>
          <a:xfrm>
            <a:off x="435275" y="1654188"/>
            <a:ext cx="1951200" cy="2160000"/>
          </a:xfrm>
          <a:prstGeom prst="rect">
            <a:avLst/>
          </a:prstGeom>
          <a:noFill/>
          <a:ln>
            <a:noFill/>
          </a:ln>
        </p:spPr>
      </p:pic>
      <p:pic>
        <p:nvPicPr>
          <p:cNvPr id="468" name="Google Shape;468;p55"/>
          <p:cNvPicPr preferRelativeResize="0"/>
          <p:nvPr/>
        </p:nvPicPr>
        <p:blipFill>
          <a:blip r:embed="rId5">
            <a:alphaModFix/>
          </a:blip>
          <a:stretch>
            <a:fillRect/>
          </a:stretch>
        </p:blipFill>
        <p:spPr>
          <a:xfrm>
            <a:off x="4866088" y="1638000"/>
            <a:ext cx="1951200" cy="2160000"/>
          </a:xfrm>
          <a:prstGeom prst="rect">
            <a:avLst/>
          </a:prstGeom>
          <a:noFill/>
          <a:ln>
            <a:noFill/>
          </a:ln>
        </p:spPr>
      </p:pic>
      <p:pic>
        <p:nvPicPr>
          <p:cNvPr id="469" name="Google Shape;469;p55"/>
          <p:cNvPicPr preferRelativeResize="0"/>
          <p:nvPr/>
        </p:nvPicPr>
        <p:blipFill>
          <a:blip r:embed="rId6">
            <a:alphaModFix/>
          </a:blip>
          <a:stretch>
            <a:fillRect/>
          </a:stretch>
        </p:blipFill>
        <p:spPr>
          <a:xfrm>
            <a:off x="7045600" y="1638000"/>
            <a:ext cx="1951200" cy="2160000"/>
          </a:xfrm>
          <a:prstGeom prst="rect">
            <a:avLst/>
          </a:prstGeom>
          <a:noFill/>
          <a:ln>
            <a:noFill/>
          </a:ln>
        </p:spPr>
      </p:pic>
      <p:sp>
        <p:nvSpPr>
          <p:cNvPr id="470" name="Google Shape;470;p55"/>
          <p:cNvSpPr txBox="1"/>
          <p:nvPr>
            <p:ph idx="5" type="body"/>
          </p:nvPr>
        </p:nvSpPr>
        <p:spPr>
          <a:xfrm>
            <a:off x="290513" y="4443959"/>
            <a:ext cx="8562900" cy="144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471" name="Google Shape;471;p55"/>
          <p:cNvSpPr/>
          <p:nvPr/>
        </p:nvSpPr>
        <p:spPr>
          <a:xfrm>
            <a:off x="1840775" y="3426825"/>
            <a:ext cx="545700" cy="231600"/>
          </a:xfrm>
          <a:prstGeom prst="rect">
            <a:avLst/>
          </a:prstGeom>
          <a:no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 </a:t>
            </a:r>
            <a:endParaRPr/>
          </a:p>
        </p:txBody>
      </p:sp>
      <p:sp>
        <p:nvSpPr>
          <p:cNvPr id="472" name="Google Shape;472;p55"/>
          <p:cNvSpPr/>
          <p:nvPr/>
        </p:nvSpPr>
        <p:spPr>
          <a:xfrm>
            <a:off x="8401725" y="2630050"/>
            <a:ext cx="595200" cy="195300"/>
          </a:xfrm>
          <a:prstGeom prst="rect">
            <a:avLst/>
          </a:prstGeom>
          <a:no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6"/>
          <p:cNvSpPr txBox="1"/>
          <p:nvPr/>
        </p:nvSpPr>
        <p:spPr>
          <a:xfrm>
            <a:off x="272850" y="1969176"/>
            <a:ext cx="8642700" cy="1260300"/>
          </a:xfrm>
          <a:prstGeom prst="rect">
            <a:avLst/>
          </a:prstGeom>
          <a:noFill/>
          <a:ln>
            <a:noFill/>
          </a:ln>
        </p:spPr>
        <p:txBody>
          <a:bodyPr anchorCtr="0" anchor="t" bIns="34275" lIns="68575" spcFirstLastPara="1" rIns="68575" wrap="square" tIns="34275">
            <a:noAutofit/>
          </a:bodyPr>
          <a:lstStyle/>
          <a:p>
            <a:pPr indent="0" lvl="0" marL="0" marR="0" rtl="0" algn="ctr">
              <a:lnSpc>
                <a:spcPct val="88888"/>
              </a:lnSpc>
              <a:spcBef>
                <a:spcPts val="0"/>
              </a:spcBef>
              <a:spcAft>
                <a:spcPts val="0"/>
              </a:spcAft>
              <a:buClr>
                <a:schemeClr val="lt1"/>
              </a:buClr>
              <a:buSzPts val="3400"/>
              <a:buFont typeface="Arial"/>
              <a:buNone/>
            </a:pPr>
            <a:r>
              <a:rPr b="1" i="0" lang="en-GB" sz="3400" u="none" cap="none" strike="noStrike">
                <a:solidFill>
                  <a:schemeClr val="lt1"/>
                </a:solidFill>
                <a:latin typeface="Arial"/>
                <a:ea typeface="Arial"/>
                <a:cs typeface="Arial"/>
                <a:sym typeface="Arial"/>
              </a:rPr>
              <a:t>Project </a:t>
            </a:r>
            <a:r>
              <a:rPr b="1" lang="en-GB" sz="3400">
                <a:solidFill>
                  <a:schemeClr val="lt1"/>
                </a:solidFill>
              </a:rPr>
              <a:t>3</a:t>
            </a:r>
            <a:r>
              <a:rPr b="1" i="0" lang="en-GB" sz="3400" u="none" cap="none" strike="noStrike">
                <a:solidFill>
                  <a:schemeClr val="lt1"/>
                </a:solidFill>
                <a:latin typeface="Arial"/>
                <a:ea typeface="Arial"/>
                <a:cs typeface="Arial"/>
                <a:sym typeface="Arial"/>
              </a:rPr>
              <a:t>: </a:t>
            </a:r>
            <a:r>
              <a:rPr b="1" lang="en-GB" sz="3400">
                <a:solidFill>
                  <a:schemeClr val="lt1"/>
                </a:solidFill>
              </a:rPr>
              <a:t>Tracking</a:t>
            </a:r>
            <a:r>
              <a:rPr b="1" i="0" lang="en-GB" sz="3400" u="none" cap="none" strike="noStrike">
                <a:solidFill>
                  <a:schemeClr val="lt1"/>
                </a:solidFill>
                <a:latin typeface="Arial"/>
                <a:ea typeface="Arial"/>
                <a:cs typeface="Arial"/>
                <a:sym typeface="Arial"/>
              </a:rPr>
              <a:t> Data</a:t>
            </a:r>
            <a:endParaRPr b="1" i="0" sz="3400" u="none" cap="none" strike="noStrike">
              <a:solidFill>
                <a:schemeClr val="lt1"/>
              </a:solidFill>
              <a:latin typeface="Arial"/>
              <a:ea typeface="Arial"/>
              <a:cs typeface="Arial"/>
              <a:sym typeface="Arial"/>
            </a:endParaRPr>
          </a:p>
          <a:p>
            <a:pPr indent="0" lvl="0" marL="0" marR="0" rtl="0" algn="ctr">
              <a:lnSpc>
                <a:spcPct val="88888"/>
              </a:lnSpc>
              <a:spcBef>
                <a:spcPts val="0"/>
              </a:spcBef>
              <a:spcAft>
                <a:spcPts val="0"/>
              </a:spcAft>
              <a:buClr>
                <a:schemeClr val="lt1"/>
              </a:buClr>
              <a:buSzPts val="3400"/>
              <a:buFont typeface="Arial"/>
              <a:buNone/>
            </a:pPr>
            <a:r>
              <a:rPr b="1" lang="en-GB" sz="2300">
                <a:solidFill>
                  <a:srgbClr val="FEF3B0"/>
                </a:solidFill>
              </a:rPr>
              <a:t>Scouting players to correct Chelsea’s weaknesses</a:t>
            </a:r>
            <a:endParaRPr b="1" sz="2300">
              <a:solidFill>
                <a:srgbClr val="FEF3B0"/>
              </a:solidFill>
            </a:endParaRPr>
          </a:p>
          <a:p>
            <a:pPr indent="0" lvl="0" marL="0" marR="0" rtl="0" algn="ctr">
              <a:lnSpc>
                <a:spcPct val="133333"/>
              </a:lnSpc>
              <a:spcBef>
                <a:spcPts val="0"/>
              </a:spcBef>
              <a:spcAft>
                <a:spcPts val="0"/>
              </a:spcAft>
              <a:buClr>
                <a:srgbClr val="FEF3B0"/>
              </a:buClr>
              <a:buSzPts val="2300"/>
              <a:buFont typeface="Arial"/>
              <a:buNone/>
            </a:pPr>
            <a:r>
              <a:t/>
            </a:r>
            <a:endParaRPr sz="1100"/>
          </a:p>
        </p:txBody>
      </p:sp>
      <p:cxnSp>
        <p:nvCxnSpPr>
          <p:cNvPr id="479" name="Google Shape;479;p56"/>
          <p:cNvCxnSpPr/>
          <p:nvPr/>
        </p:nvCxnSpPr>
        <p:spPr>
          <a:xfrm>
            <a:off x="2640246" y="1317709"/>
            <a:ext cx="3863400" cy="0"/>
          </a:xfrm>
          <a:prstGeom prst="straightConnector1">
            <a:avLst/>
          </a:prstGeom>
          <a:noFill/>
          <a:ln cap="flat" cmpd="sng" w="28575">
            <a:solidFill>
              <a:srgbClr val="DCA111"/>
            </a:solidFill>
            <a:prstDash val="solid"/>
            <a:round/>
            <a:headEnd len="sm" w="sm" type="none"/>
            <a:tailEnd len="sm" w="sm" type="none"/>
          </a:ln>
        </p:spPr>
      </p:cxnSp>
      <p:cxnSp>
        <p:nvCxnSpPr>
          <p:cNvPr id="480" name="Google Shape;480;p56"/>
          <p:cNvCxnSpPr/>
          <p:nvPr/>
        </p:nvCxnSpPr>
        <p:spPr>
          <a:xfrm>
            <a:off x="2640246" y="3533137"/>
            <a:ext cx="3863400" cy="0"/>
          </a:xfrm>
          <a:prstGeom prst="straightConnector1">
            <a:avLst/>
          </a:prstGeom>
          <a:noFill/>
          <a:ln cap="flat" cmpd="sng" w="28575">
            <a:solidFill>
              <a:srgbClr val="DCA111"/>
            </a:solidFill>
            <a:prstDash val="solid"/>
            <a:round/>
            <a:headEnd len="sm" w="sm" type="none"/>
            <a:tailEnd len="sm" w="sm"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57"/>
          <p:cNvSpPr/>
          <p:nvPr/>
        </p:nvSpPr>
        <p:spPr>
          <a:xfrm>
            <a:off x="639851" y="1367425"/>
            <a:ext cx="2352900" cy="2618100"/>
          </a:xfrm>
          <a:prstGeom prst="roundRect">
            <a:avLst>
              <a:gd fmla="val 16667" name="adj"/>
            </a:avLst>
          </a:prstGeom>
          <a:solidFill>
            <a:srgbClr val="F0F0F0"/>
          </a:solidFill>
          <a:ln>
            <a:noFill/>
          </a:ln>
        </p:spPr>
        <p:txBody>
          <a:bodyPr anchorCtr="0" anchor="ctr" bIns="27000" lIns="27000" spcFirstLastPara="1" rIns="27000" wrap="square" tIns="270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7F7F7F"/>
              </a:solidFill>
              <a:latin typeface="Arial"/>
              <a:ea typeface="Arial"/>
              <a:cs typeface="Arial"/>
              <a:sym typeface="Arial"/>
            </a:endParaRPr>
          </a:p>
        </p:txBody>
      </p:sp>
      <p:sp>
        <p:nvSpPr>
          <p:cNvPr id="487" name="Google Shape;487;p57"/>
          <p:cNvSpPr txBox="1"/>
          <p:nvPr>
            <p:ph idx="12" type="sldNum"/>
          </p:nvPr>
        </p:nvSpPr>
        <p:spPr>
          <a:xfrm>
            <a:off x="8853488" y="4776599"/>
            <a:ext cx="230100" cy="208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488" name="Google Shape;488;p57"/>
          <p:cNvSpPr txBox="1"/>
          <p:nvPr>
            <p:ph idx="2" type="body"/>
          </p:nvPr>
        </p:nvSpPr>
        <p:spPr>
          <a:xfrm>
            <a:off x="217875" y="431800"/>
            <a:ext cx="8797500" cy="203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500"/>
              <a:buNone/>
            </a:pPr>
            <a:r>
              <a:rPr lang="en-GB" sz="1400">
                <a:solidFill>
                  <a:srgbClr val="000000"/>
                </a:solidFill>
              </a:rPr>
              <a:t>Derived from the tracking data to assess player performance and determine </a:t>
            </a:r>
            <a:r>
              <a:rPr lang="en-GB" sz="1400">
                <a:solidFill>
                  <a:srgbClr val="000000"/>
                </a:solidFill>
              </a:rPr>
              <a:t>suitable candidates for recruitment</a:t>
            </a:r>
            <a:endParaRPr>
              <a:solidFill>
                <a:srgbClr val="000000"/>
              </a:solidFill>
            </a:endParaRPr>
          </a:p>
        </p:txBody>
      </p:sp>
      <p:sp>
        <p:nvSpPr>
          <p:cNvPr id="489" name="Google Shape;489;p57"/>
          <p:cNvSpPr txBox="1"/>
          <p:nvPr>
            <p:ph idx="3" type="body"/>
          </p:nvPr>
        </p:nvSpPr>
        <p:spPr>
          <a:xfrm>
            <a:off x="217885" y="92609"/>
            <a:ext cx="5645100" cy="267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1A651"/>
              </a:buClr>
              <a:buSzPts val="2100"/>
              <a:buNone/>
            </a:pPr>
            <a:r>
              <a:rPr lang="en-GB" sz="2100"/>
              <a:t>Three</a:t>
            </a:r>
            <a:r>
              <a:rPr lang="en-GB" sz="2100"/>
              <a:t> Key Metrics for Consideration</a:t>
            </a:r>
            <a:endParaRPr/>
          </a:p>
        </p:txBody>
      </p:sp>
      <p:sp>
        <p:nvSpPr>
          <p:cNvPr id="490" name="Google Shape;490;p57"/>
          <p:cNvSpPr txBox="1"/>
          <p:nvPr/>
        </p:nvSpPr>
        <p:spPr>
          <a:xfrm>
            <a:off x="656476" y="1463001"/>
            <a:ext cx="2352900" cy="5310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500"/>
              <a:buFont typeface="Arial"/>
              <a:buNone/>
            </a:pPr>
            <a:r>
              <a:rPr b="1" lang="en-GB" sz="1500"/>
              <a:t>Measuring direct play leading up to shot</a:t>
            </a:r>
            <a:endParaRPr b="0" i="0" sz="1500" u="none" cap="none" strike="noStrike">
              <a:solidFill>
                <a:srgbClr val="000000"/>
              </a:solidFill>
              <a:latin typeface="Arial"/>
              <a:ea typeface="Arial"/>
              <a:cs typeface="Arial"/>
              <a:sym typeface="Arial"/>
            </a:endParaRPr>
          </a:p>
        </p:txBody>
      </p:sp>
      <p:sp>
        <p:nvSpPr>
          <p:cNvPr id="491" name="Google Shape;491;p57"/>
          <p:cNvSpPr txBox="1"/>
          <p:nvPr/>
        </p:nvSpPr>
        <p:spPr>
          <a:xfrm>
            <a:off x="756065" y="3219907"/>
            <a:ext cx="2180700" cy="5772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100"/>
              <a:buFont typeface="Arial"/>
              <a:buNone/>
            </a:pPr>
            <a:r>
              <a:rPr lang="en-GB" sz="1100"/>
              <a:t>Through the identification of possession chains leading to shots.</a:t>
            </a:r>
            <a:endParaRPr b="0" i="0" sz="1100" u="none" cap="none" strike="noStrike">
              <a:solidFill>
                <a:srgbClr val="000000"/>
              </a:solidFill>
              <a:latin typeface="Arial"/>
              <a:ea typeface="Arial"/>
              <a:cs typeface="Arial"/>
              <a:sym typeface="Arial"/>
            </a:endParaRPr>
          </a:p>
        </p:txBody>
      </p:sp>
      <p:sp>
        <p:nvSpPr>
          <p:cNvPr id="492" name="Google Shape;492;p57"/>
          <p:cNvSpPr/>
          <p:nvPr/>
        </p:nvSpPr>
        <p:spPr>
          <a:xfrm>
            <a:off x="1371364" y="2143709"/>
            <a:ext cx="950100" cy="970800"/>
          </a:xfrm>
          <a:prstGeom prst="ellipse">
            <a:avLst/>
          </a:prstGeom>
          <a:solidFill>
            <a:srgbClr val="CBDFEF"/>
          </a:solidFill>
          <a:ln cap="flat" cmpd="sng" w="25400">
            <a:solidFill>
              <a:srgbClr val="000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1" i="0" sz="1500" u="none" cap="none" strike="noStrike">
              <a:solidFill>
                <a:srgbClr val="000000"/>
              </a:solidFill>
              <a:latin typeface="Arial"/>
              <a:ea typeface="Arial"/>
              <a:cs typeface="Arial"/>
              <a:sym typeface="Arial"/>
            </a:endParaRPr>
          </a:p>
        </p:txBody>
      </p:sp>
      <p:sp>
        <p:nvSpPr>
          <p:cNvPr id="493" name="Google Shape;493;p57"/>
          <p:cNvSpPr/>
          <p:nvPr/>
        </p:nvSpPr>
        <p:spPr>
          <a:xfrm>
            <a:off x="3427088" y="1367425"/>
            <a:ext cx="2352900" cy="2618100"/>
          </a:xfrm>
          <a:prstGeom prst="roundRect">
            <a:avLst>
              <a:gd fmla="val 16667" name="adj"/>
            </a:avLst>
          </a:prstGeom>
          <a:solidFill>
            <a:srgbClr val="F0F0F0"/>
          </a:solidFill>
          <a:ln>
            <a:noFill/>
          </a:ln>
        </p:spPr>
        <p:txBody>
          <a:bodyPr anchorCtr="0" anchor="ctr" bIns="27000" lIns="27000" spcFirstLastPara="1" rIns="27000" wrap="square" tIns="270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7F7F7F"/>
              </a:solidFill>
              <a:latin typeface="Arial"/>
              <a:ea typeface="Arial"/>
              <a:cs typeface="Arial"/>
              <a:sym typeface="Arial"/>
            </a:endParaRPr>
          </a:p>
        </p:txBody>
      </p:sp>
      <p:sp>
        <p:nvSpPr>
          <p:cNvPr id="494" name="Google Shape;494;p57"/>
          <p:cNvSpPr txBox="1"/>
          <p:nvPr/>
        </p:nvSpPr>
        <p:spPr>
          <a:xfrm>
            <a:off x="3443714" y="1463001"/>
            <a:ext cx="2352900" cy="5310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500"/>
              <a:buFont typeface="Arial"/>
              <a:buNone/>
            </a:pPr>
            <a:r>
              <a:rPr b="1" lang="en-GB" sz="1500"/>
              <a:t>Runs at high speed in the final third</a:t>
            </a:r>
            <a:endParaRPr b="0" i="0" sz="1500" u="none" cap="none" strike="noStrike">
              <a:solidFill>
                <a:srgbClr val="000000"/>
              </a:solidFill>
              <a:latin typeface="Arial"/>
              <a:ea typeface="Arial"/>
              <a:cs typeface="Arial"/>
              <a:sym typeface="Arial"/>
            </a:endParaRPr>
          </a:p>
        </p:txBody>
      </p:sp>
      <p:sp>
        <p:nvSpPr>
          <p:cNvPr id="495" name="Google Shape;495;p57"/>
          <p:cNvSpPr txBox="1"/>
          <p:nvPr/>
        </p:nvSpPr>
        <p:spPr>
          <a:xfrm>
            <a:off x="3543302" y="3219907"/>
            <a:ext cx="2180700" cy="5772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100"/>
              <a:buFont typeface="Arial"/>
              <a:buNone/>
            </a:pPr>
            <a:r>
              <a:rPr lang="en-GB" sz="1100"/>
              <a:t>Player speeds are calculated and offensive players in the final third are identified.</a:t>
            </a:r>
            <a:endParaRPr b="0" i="0" sz="1100" u="none" cap="none" strike="noStrike">
              <a:solidFill>
                <a:srgbClr val="000000"/>
              </a:solidFill>
              <a:latin typeface="Arial"/>
              <a:ea typeface="Arial"/>
              <a:cs typeface="Arial"/>
              <a:sym typeface="Arial"/>
            </a:endParaRPr>
          </a:p>
        </p:txBody>
      </p:sp>
      <p:sp>
        <p:nvSpPr>
          <p:cNvPr id="496" name="Google Shape;496;p57"/>
          <p:cNvSpPr/>
          <p:nvPr/>
        </p:nvSpPr>
        <p:spPr>
          <a:xfrm>
            <a:off x="4158601" y="2143709"/>
            <a:ext cx="950100" cy="970800"/>
          </a:xfrm>
          <a:prstGeom prst="ellipse">
            <a:avLst/>
          </a:prstGeom>
          <a:solidFill>
            <a:srgbClr val="CBDFEF"/>
          </a:solidFill>
          <a:ln cap="flat" cmpd="sng" w="25400">
            <a:solidFill>
              <a:srgbClr val="000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1" i="0" sz="1500" u="none" cap="none" strike="noStrike">
              <a:solidFill>
                <a:srgbClr val="000000"/>
              </a:solidFill>
              <a:latin typeface="Arial"/>
              <a:ea typeface="Arial"/>
              <a:cs typeface="Arial"/>
              <a:sym typeface="Arial"/>
            </a:endParaRPr>
          </a:p>
        </p:txBody>
      </p:sp>
      <p:pic>
        <p:nvPicPr>
          <p:cNvPr id="497" name="Google Shape;497;p57"/>
          <p:cNvPicPr preferRelativeResize="0"/>
          <p:nvPr/>
        </p:nvPicPr>
        <p:blipFill rotWithShape="1">
          <a:blip r:embed="rId3">
            <a:alphaModFix/>
          </a:blip>
          <a:srcRect b="0" l="0" r="0" t="0"/>
          <a:stretch/>
        </p:blipFill>
        <p:spPr>
          <a:xfrm>
            <a:off x="4339676" y="2331238"/>
            <a:ext cx="567977" cy="580553"/>
          </a:xfrm>
          <a:prstGeom prst="rect">
            <a:avLst/>
          </a:prstGeom>
          <a:noFill/>
          <a:ln>
            <a:noFill/>
          </a:ln>
        </p:spPr>
      </p:pic>
      <p:sp>
        <p:nvSpPr>
          <p:cNvPr id="498" name="Google Shape;498;p57"/>
          <p:cNvSpPr/>
          <p:nvPr/>
        </p:nvSpPr>
        <p:spPr>
          <a:xfrm>
            <a:off x="6230976" y="1367425"/>
            <a:ext cx="2352900" cy="2618100"/>
          </a:xfrm>
          <a:prstGeom prst="roundRect">
            <a:avLst>
              <a:gd fmla="val 16667" name="adj"/>
            </a:avLst>
          </a:prstGeom>
          <a:solidFill>
            <a:srgbClr val="F0F0F0"/>
          </a:solidFill>
          <a:ln>
            <a:noFill/>
          </a:ln>
        </p:spPr>
        <p:txBody>
          <a:bodyPr anchorCtr="0" anchor="ctr" bIns="27000" lIns="27000" spcFirstLastPara="1" rIns="27000" wrap="square" tIns="270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7F7F7F"/>
              </a:solidFill>
              <a:latin typeface="Arial"/>
              <a:ea typeface="Arial"/>
              <a:cs typeface="Arial"/>
              <a:sym typeface="Arial"/>
            </a:endParaRPr>
          </a:p>
        </p:txBody>
      </p:sp>
      <p:sp>
        <p:nvSpPr>
          <p:cNvPr id="499" name="Google Shape;499;p57"/>
          <p:cNvSpPr txBox="1"/>
          <p:nvPr/>
        </p:nvSpPr>
        <p:spPr>
          <a:xfrm>
            <a:off x="6247601" y="1463001"/>
            <a:ext cx="2352900" cy="5310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500"/>
              <a:buFont typeface="Arial"/>
              <a:buNone/>
            </a:pPr>
            <a:r>
              <a:rPr b="1" lang="en-GB" sz="1500"/>
              <a:t>Ratio of difficult shots on target</a:t>
            </a:r>
            <a:endParaRPr b="0" i="0" sz="1500" u="none" cap="none" strike="noStrike">
              <a:solidFill>
                <a:srgbClr val="000000"/>
              </a:solidFill>
              <a:latin typeface="Arial"/>
              <a:ea typeface="Arial"/>
              <a:cs typeface="Arial"/>
              <a:sym typeface="Arial"/>
            </a:endParaRPr>
          </a:p>
        </p:txBody>
      </p:sp>
      <p:sp>
        <p:nvSpPr>
          <p:cNvPr id="500" name="Google Shape;500;p57"/>
          <p:cNvSpPr txBox="1"/>
          <p:nvPr/>
        </p:nvSpPr>
        <p:spPr>
          <a:xfrm>
            <a:off x="6347190" y="3219907"/>
            <a:ext cx="2180700" cy="5772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100"/>
              <a:buFont typeface="Arial"/>
              <a:buNone/>
            </a:pPr>
            <a:r>
              <a:rPr lang="en-GB" sz="1100"/>
              <a:t>The shots that players are able to place on target from bad positions.</a:t>
            </a:r>
            <a:endParaRPr b="0" i="0" sz="1100" u="none" cap="none" strike="noStrike">
              <a:solidFill>
                <a:srgbClr val="000000"/>
              </a:solidFill>
              <a:latin typeface="Arial"/>
              <a:ea typeface="Arial"/>
              <a:cs typeface="Arial"/>
              <a:sym typeface="Arial"/>
            </a:endParaRPr>
          </a:p>
        </p:txBody>
      </p:sp>
      <p:sp>
        <p:nvSpPr>
          <p:cNvPr id="501" name="Google Shape;501;p57"/>
          <p:cNvSpPr/>
          <p:nvPr/>
        </p:nvSpPr>
        <p:spPr>
          <a:xfrm>
            <a:off x="6962489" y="2143709"/>
            <a:ext cx="950100" cy="970800"/>
          </a:xfrm>
          <a:prstGeom prst="ellipse">
            <a:avLst/>
          </a:prstGeom>
          <a:solidFill>
            <a:srgbClr val="CBDFEF"/>
          </a:solidFill>
          <a:ln cap="flat" cmpd="sng" w="25400">
            <a:solidFill>
              <a:srgbClr val="000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1" i="0" sz="1500" u="none" cap="none" strike="noStrike">
              <a:solidFill>
                <a:srgbClr val="000000"/>
              </a:solidFill>
              <a:latin typeface="Arial"/>
              <a:ea typeface="Arial"/>
              <a:cs typeface="Arial"/>
              <a:sym typeface="Arial"/>
            </a:endParaRPr>
          </a:p>
        </p:txBody>
      </p:sp>
      <p:sp>
        <p:nvSpPr>
          <p:cNvPr id="502" name="Google Shape;502;p57"/>
          <p:cNvSpPr txBox="1"/>
          <p:nvPr>
            <p:ph idx="4" type="body"/>
          </p:nvPr>
        </p:nvSpPr>
        <p:spPr>
          <a:xfrm>
            <a:off x="290525" y="4295778"/>
            <a:ext cx="8562900" cy="2922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rgbClr val="7C7C81"/>
              </a:buClr>
              <a:buSzPts val="700"/>
              <a:buNone/>
            </a:pPr>
            <a:r>
              <a:rPr lang="en-GB"/>
              <a:t>*All metrics are adjusted for minutes played.</a:t>
            </a:r>
            <a:endParaRPr/>
          </a:p>
          <a:p>
            <a:pPr indent="0" lvl="0" marL="0" rtl="0" algn="l">
              <a:spcBef>
                <a:spcPts val="0"/>
              </a:spcBef>
              <a:spcAft>
                <a:spcPts val="0"/>
              </a:spcAft>
              <a:buClr>
                <a:srgbClr val="7C7C81"/>
              </a:buClr>
              <a:buSzPts val="700"/>
              <a:buNone/>
            </a:pPr>
            <a:r>
              <a:rPr lang="en-GB"/>
              <a:t>Analysis conducted using SkillCorner Broadcast Tracking data and Opta Event data.</a:t>
            </a:r>
            <a:endParaRPr/>
          </a:p>
        </p:txBody>
      </p:sp>
      <p:pic>
        <p:nvPicPr>
          <p:cNvPr id="503" name="Google Shape;503;p57"/>
          <p:cNvPicPr preferRelativeResize="0"/>
          <p:nvPr/>
        </p:nvPicPr>
        <p:blipFill>
          <a:blip r:embed="rId4">
            <a:alphaModFix/>
          </a:blip>
          <a:stretch>
            <a:fillRect/>
          </a:stretch>
        </p:blipFill>
        <p:spPr>
          <a:xfrm>
            <a:off x="1562439" y="2331250"/>
            <a:ext cx="567974" cy="567974"/>
          </a:xfrm>
          <a:prstGeom prst="rect">
            <a:avLst/>
          </a:prstGeom>
          <a:noFill/>
          <a:ln>
            <a:noFill/>
          </a:ln>
        </p:spPr>
      </p:pic>
      <p:pic>
        <p:nvPicPr>
          <p:cNvPr id="504" name="Google Shape;504;p57"/>
          <p:cNvPicPr preferRelativeResize="0"/>
          <p:nvPr/>
        </p:nvPicPr>
        <p:blipFill>
          <a:blip r:embed="rId5">
            <a:alphaModFix/>
          </a:blip>
          <a:stretch>
            <a:fillRect/>
          </a:stretch>
        </p:blipFill>
        <p:spPr>
          <a:xfrm>
            <a:off x="7153561" y="2331254"/>
            <a:ext cx="567974" cy="567974"/>
          </a:xfrm>
          <a:prstGeom prst="rect">
            <a:avLst/>
          </a:prstGeom>
          <a:noFill/>
          <a:ln>
            <a:noFill/>
          </a:ln>
        </p:spPr>
      </p:pic>
      <p:pic>
        <p:nvPicPr>
          <p:cNvPr id="505" name="Google Shape;505;p57"/>
          <p:cNvPicPr preferRelativeResize="0"/>
          <p:nvPr/>
        </p:nvPicPr>
        <p:blipFill>
          <a:blip r:embed="rId6">
            <a:alphaModFix/>
          </a:blip>
          <a:stretch>
            <a:fillRect/>
          </a:stretch>
        </p:blipFill>
        <p:spPr>
          <a:xfrm>
            <a:off x="7696029" y="4169775"/>
            <a:ext cx="1227821" cy="356075"/>
          </a:xfrm>
          <a:prstGeom prst="rect">
            <a:avLst/>
          </a:prstGeom>
          <a:noFill/>
          <a:ln>
            <a:noFill/>
          </a:ln>
        </p:spPr>
      </p:pic>
      <p:pic>
        <p:nvPicPr>
          <p:cNvPr id="506" name="Google Shape;506;p57"/>
          <p:cNvPicPr preferRelativeResize="0"/>
          <p:nvPr/>
        </p:nvPicPr>
        <p:blipFill>
          <a:blip r:embed="rId7">
            <a:alphaModFix/>
          </a:blip>
          <a:stretch>
            <a:fillRect/>
          </a:stretch>
        </p:blipFill>
        <p:spPr>
          <a:xfrm>
            <a:off x="6713701" y="4169775"/>
            <a:ext cx="821711" cy="356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58"/>
          <p:cNvSpPr/>
          <p:nvPr/>
        </p:nvSpPr>
        <p:spPr>
          <a:xfrm>
            <a:off x="8227921" y="70928"/>
            <a:ext cx="625500" cy="639000"/>
          </a:xfrm>
          <a:prstGeom prst="ellipse">
            <a:avLst/>
          </a:prstGeom>
          <a:solidFill>
            <a:srgbClr val="CBDFEF"/>
          </a:solidFill>
          <a:ln cap="flat" cmpd="sng" w="25400">
            <a:solidFill>
              <a:srgbClr val="000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1" i="0" sz="1500" u="none" cap="none" strike="noStrike">
              <a:solidFill>
                <a:srgbClr val="000000"/>
              </a:solidFill>
              <a:latin typeface="Arial"/>
              <a:ea typeface="Arial"/>
              <a:cs typeface="Arial"/>
              <a:sym typeface="Arial"/>
            </a:endParaRPr>
          </a:p>
        </p:txBody>
      </p:sp>
      <p:sp>
        <p:nvSpPr>
          <p:cNvPr id="513" name="Google Shape;513;p58"/>
          <p:cNvSpPr txBox="1"/>
          <p:nvPr>
            <p:ph idx="12" type="sldNum"/>
          </p:nvPr>
        </p:nvSpPr>
        <p:spPr>
          <a:xfrm>
            <a:off x="8853488" y="4776599"/>
            <a:ext cx="230100" cy="208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sp>
        <p:nvSpPr>
          <p:cNvPr id="514" name="Google Shape;514;p58"/>
          <p:cNvSpPr txBox="1"/>
          <p:nvPr>
            <p:ph idx="2" type="body"/>
          </p:nvPr>
        </p:nvSpPr>
        <p:spPr>
          <a:xfrm>
            <a:off x="296148" y="431801"/>
            <a:ext cx="7527000" cy="203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D0D0D"/>
              </a:buClr>
              <a:buSzPts val="1500"/>
              <a:buNone/>
            </a:pPr>
            <a:r>
              <a:t/>
            </a:r>
            <a:endParaRPr/>
          </a:p>
        </p:txBody>
      </p:sp>
      <p:sp>
        <p:nvSpPr>
          <p:cNvPr id="515" name="Google Shape;515;p58"/>
          <p:cNvSpPr txBox="1"/>
          <p:nvPr>
            <p:ph idx="3" type="body"/>
          </p:nvPr>
        </p:nvSpPr>
        <p:spPr>
          <a:xfrm>
            <a:off x="290513" y="123478"/>
            <a:ext cx="7527000" cy="35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34694"/>
              </a:buClr>
              <a:buSzPts val="2100"/>
              <a:buNone/>
            </a:pPr>
            <a:r>
              <a:rPr lang="en-GB" sz="2100"/>
              <a:t>Metric 1: Measuring Direct Play Leading up to a Shot</a:t>
            </a:r>
            <a:endParaRPr/>
          </a:p>
        </p:txBody>
      </p:sp>
      <p:sp>
        <p:nvSpPr>
          <p:cNvPr id="516" name="Google Shape;516;p58"/>
          <p:cNvSpPr txBox="1"/>
          <p:nvPr>
            <p:ph idx="4" type="body"/>
          </p:nvPr>
        </p:nvSpPr>
        <p:spPr>
          <a:xfrm>
            <a:off x="290513" y="4443959"/>
            <a:ext cx="8562900" cy="1440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rgbClr val="7C7C81"/>
              </a:buClr>
              <a:buSzPts val="700"/>
              <a:buNone/>
            </a:pPr>
            <a:r>
              <a:t/>
            </a:r>
            <a:endParaRPr/>
          </a:p>
        </p:txBody>
      </p:sp>
      <p:sp>
        <p:nvSpPr>
          <p:cNvPr id="517" name="Google Shape;517;p58"/>
          <p:cNvSpPr txBox="1"/>
          <p:nvPr/>
        </p:nvSpPr>
        <p:spPr>
          <a:xfrm>
            <a:off x="673450" y="2115550"/>
            <a:ext cx="6471300" cy="895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GB" sz="1100">
                <a:solidFill>
                  <a:srgbClr val="0D0D0D"/>
                </a:solidFill>
              </a:rPr>
              <a:t>Takes into account the amount of defenders defeated </a:t>
            </a:r>
            <a:r>
              <a:rPr lang="en-GB" sz="1100">
                <a:solidFill>
                  <a:srgbClr val="0D0D0D"/>
                </a:solidFill>
              </a:rPr>
              <a:t>- the quality of shots</a:t>
            </a:r>
            <a:endParaRPr sz="1100">
              <a:solidFill>
                <a:srgbClr val="0D0D0D"/>
              </a:solidFill>
            </a:endParaRPr>
          </a:p>
          <a:p>
            <a:pPr indent="0" lvl="0" marL="0" rtl="0" algn="l">
              <a:spcBef>
                <a:spcPts val="0"/>
              </a:spcBef>
              <a:spcAft>
                <a:spcPts val="0"/>
              </a:spcAft>
              <a:buNone/>
            </a:pPr>
            <a:r>
              <a:t/>
            </a:r>
            <a:endParaRPr b="1" sz="1100">
              <a:solidFill>
                <a:srgbClr val="0D0D0D"/>
              </a:solidFill>
            </a:endParaRPr>
          </a:p>
          <a:p>
            <a:pPr indent="0" lvl="0" marL="0" rtl="0" algn="l">
              <a:spcBef>
                <a:spcPts val="0"/>
              </a:spcBef>
              <a:spcAft>
                <a:spcPts val="0"/>
              </a:spcAft>
              <a:buNone/>
            </a:pPr>
            <a:r>
              <a:rPr b="1" lang="en-GB" sz="1100">
                <a:solidFill>
                  <a:srgbClr val="0D0D0D"/>
                </a:solidFill>
              </a:rPr>
              <a:t>Identifies players heavily involved in possession leading to shots</a:t>
            </a:r>
            <a:endParaRPr b="1" sz="1100">
              <a:solidFill>
                <a:srgbClr val="0D0D0D"/>
              </a:solidFill>
            </a:endParaRPr>
          </a:p>
          <a:p>
            <a:pPr indent="0" lvl="0" marL="0" rtl="0" algn="l">
              <a:spcBef>
                <a:spcPts val="0"/>
              </a:spcBef>
              <a:spcAft>
                <a:spcPts val="0"/>
              </a:spcAft>
              <a:buNone/>
            </a:pPr>
            <a:r>
              <a:t/>
            </a:r>
            <a:endParaRPr b="1" sz="1100">
              <a:solidFill>
                <a:srgbClr val="0D0D0D"/>
              </a:solidFill>
            </a:endParaRPr>
          </a:p>
          <a:p>
            <a:pPr indent="0" lvl="0" marL="0" rtl="0" algn="l">
              <a:spcBef>
                <a:spcPts val="0"/>
              </a:spcBef>
              <a:spcAft>
                <a:spcPts val="0"/>
              </a:spcAft>
              <a:buNone/>
            </a:pPr>
            <a:r>
              <a:rPr b="1" lang="en-GB" sz="1100">
                <a:solidFill>
                  <a:srgbClr val="0D0D0D"/>
                </a:solidFill>
              </a:rPr>
              <a:t>Adjusts for the directness of possession</a:t>
            </a:r>
            <a:endParaRPr b="1" sz="1100">
              <a:solidFill>
                <a:srgbClr val="0D0D0D"/>
              </a:solidFill>
            </a:endParaRPr>
          </a:p>
          <a:p>
            <a:pPr indent="0" lvl="0" marL="0" marR="0" rtl="0" algn="l">
              <a:lnSpc>
                <a:spcPct val="100000"/>
              </a:lnSpc>
              <a:spcBef>
                <a:spcPts val="0"/>
              </a:spcBef>
              <a:spcAft>
                <a:spcPts val="0"/>
              </a:spcAft>
              <a:buNone/>
            </a:pPr>
            <a:r>
              <a:t/>
            </a:r>
            <a:endParaRPr b="1" i="0" sz="1100" u="none" cap="none" strike="noStrike">
              <a:solidFill>
                <a:srgbClr val="0D0D0D"/>
              </a:solidFill>
            </a:endParaRPr>
          </a:p>
        </p:txBody>
      </p:sp>
      <p:pic>
        <p:nvPicPr>
          <p:cNvPr id="518" name="Google Shape;518;p58"/>
          <p:cNvPicPr preferRelativeResize="0"/>
          <p:nvPr/>
        </p:nvPicPr>
        <p:blipFill rotWithShape="1">
          <a:blip r:embed="rId3">
            <a:alphaModFix/>
          </a:blip>
          <a:srcRect b="57192" l="0" r="69307" t="6997"/>
          <a:stretch/>
        </p:blipFill>
        <p:spPr>
          <a:xfrm>
            <a:off x="296148" y="2077955"/>
            <a:ext cx="272328" cy="247677"/>
          </a:xfrm>
          <a:prstGeom prst="rect">
            <a:avLst/>
          </a:prstGeom>
          <a:noFill/>
          <a:ln>
            <a:noFill/>
          </a:ln>
        </p:spPr>
      </p:pic>
      <p:pic>
        <p:nvPicPr>
          <p:cNvPr id="519" name="Google Shape;519;p58"/>
          <p:cNvPicPr preferRelativeResize="0"/>
          <p:nvPr/>
        </p:nvPicPr>
        <p:blipFill rotWithShape="1">
          <a:blip r:embed="rId3">
            <a:alphaModFix/>
          </a:blip>
          <a:srcRect b="17617" l="0" r="69307" t="46573"/>
          <a:stretch/>
        </p:blipFill>
        <p:spPr>
          <a:xfrm>
            <a:off x="302261" y="3722696"/>
            <a:ext cx="272328" cy="247677"/>
          </a:xfrm>
          <a:prstGeom prst="rect">
            <a:avLst/>
          </a:prstGeom>
          <a:noFill/>
          <a:ln>
            <a:noFill/>
          </a:ln>
        </p:spPr>
      </p:pic>
      <p:pic>
        <p:nvPicPr>
          <p:cNvPr id="520" name="Google Shape;520;p58"/>
          <p:cNvPicPr preferRelativeResize="0"/>
          <p:nvPr/>
        </p:nvPicPr>
        <p:blipFill rotWithShape="1">
          <a:blip r:embed="rId3">
            <a:alphaModFix/>
          </a:blip>
          <a:srcRect b="57192" l="0" r="69307" t="6997"/>
          <a:stretch/>
        </p:blipFill>
        <p:spPr>
          <a:xfrm>
            <a:off x="298595" y="2419385"/>
            <a:ext cx="272328" cy="247677"/>
          </a:xfrm>
          <a:prstGeom prst="rect">
            <a:avLst/>
          </a:prstGeom>
          <a:noFill/>
          <a:ln>
            <a:noFill/>
          </a:ln>
        </p:spPr>
      </p:pic>
      <p:pic>
        <p:nvPicPr>
          <p:cNvPr id="521" name="Google Shape;521;p58"/>
          <p:cNvPicPr preferRelativeResize="0"/>
          <p:nvPr/>
        </p:nvPicPr>
        <p:blipFill rotWithShape="1">
          <a:blip r:embed="rId3">
            <a:alphaModFix/>
          </a:blip>
          <a:srcRect b="17617" l="0" r="69307" t="46573"/>
          <a:stretch/>
        </p:blipFill>
        <p:spPr>
          <a:xfrm>
            <a:off x="301038" y="3388066"/>
            <a:ext cx="272328" cy="247677"/>
          </a:xfrm>
          <a:prstGeom prst="rect">
            <a:avLst/>
          </a:prstGeom>
          <a:noFill/>
          <a:ln>
            <a:noFill/>
          </a:ln>
        </p:spPr>
      </p:pic>
      <p:pic>
        <p:nvPicPr>
          <p:cNvPr id="522" name="Google Shape;522;p58"/>
          <p:cNvPicPr preferRelativeResize="0"/>
          <p:nvPr/>
        </p:nvPicPr>
        <p:blipFill rotWithShape="1">
          <a:blip r:embed="rId3">
            <a:alphaModFix/>
          </a:blip>
          <a:srcRect b="57192" l="0" r="69307" t="6997"/>
          <a:stretch/>
        </p:blipFill>
        <p:spPr>
          <a:xfrm>
            <a:off x="299818" y="2723242"/>
            <a:ext cx="272328" cy="247677"/>
          </a:xfrm>
          <a:prstGeom prst="rect">
            <a:avLst/>
          </a:prstGeom>
          <a:noFill/>
          <a:ln>
            <a:noFill/>
          </a:ln>
        </p:spPr>
      </p:pic>
      <p:sp>
        <p:nvSpPr>
          <p:cNvPr id="523" name="Google Shape;523;p58"/>
          <p:cNvSpPr txBox="1"/>
          <p:nvPr/>
        </p:nvSpPr>
        <p:spPr>
          <a:xfrm>
            <a:off x="315292" y="1841197"/>
            <a:ext cx="1155300" cy="30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i="0" lang="en-GB" sz="1400" u="none" cap="none" strike="noStrike">
                <a:solidFill>
                  <a:srgbClr val="252525"/>
                </a:solidFill>
                <a:latin typeface="Arial"/>
                <a:ea typeface="Arial"/>
                <a:cs typeface="Arial"/>
                <a:sym typeface="Arial"/>
              </a:rPr>
              <a:t>Advantages</a:t>
            </a:r>
            <a:endParaRPr b="0" i="0" sz="1400" u="none" cap="none" strike="noStrike">
              <a:solidFill>
                <a:srgbClr val="252525"/>
              </a:solidFill>
              <a:latin typeface="Arial"/>
              <a:ea typeface="Arial"/>
              <a:cs typeface="Arial"/>
              <a:sym typeface="Arial"/>
            </a:endParaRPr>
          </a:p>
        </p:txBody>
      </p:sp>
      <p:sp>
        <p:nvSpPr>
          <p:cNvPr id="524" name="Google Shape;524;p58"/>
          <p:cNvSpPr txBox="1"/>
          <p:nvPr/>
        </p:nvSpPr>
        <p:spPr>
          <a:xfrm>
            <a:off x="736122" y="3250375"/>
            <a:ext cx="6518100" cy="1029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1" i="0" sz="1100" u="none" cap="none" strike="noStrike">
              <a:solidFill>
                <a:srgbClr val="252525"/>
              </a:solidFill>
            </a:endParaRPr>
          </a:p>
          <a:p>
            <a:pPr indent="0" lvl="0" marL="0" marR="0" rtl="0" algn="l">
              <a:lnSpc>
                <a:spcPct val="100000"/>
              </a:lnSpc>
              <a:spcBef>
                <a:spcPts val="0"/>
              </a:spcBef>
              <a:spcAft>
                <a:spcPts val="0"/>
              </a:spcAft>
              <a:buNone/>
            </a:pPr>
            <a:r>
              <a:rPr b="1" lang="en-GB" sz="1100">
                <a:solidFill>
                  <a:srgbClr val="252525"/>
                </a:solidFill>
              </a:rPr>
              <a:t>The metric is weighted towards stronger teams and generally midfielders</a:t>
            </a:r>
            <a:endParaRPr b="1" sz="1100">
              <a:solidFill>
                <a:srgbClr val="252525"/>
              </a:solidFill>
            </a:endParaRPr>
          </a:p>
          <a:p>
            <a:pPr indent="0" lvl="0" marL="0" marR="0" rtl="0" algn="l">
              <a:lnSpc>
                <a:spcPct val="100000"/>
              </a:lnSpc>
              <a:spcBef>
                <a:spcPts val="0"/>
              </a:spcBef>
              <a:spcAft>
                <a:spcPts val="0"/>
              </a:spcAft>
              <a:buNone/>
            </a:pPr>
            <a:r>
              <a:t/>
            </a:r>
            <a:endParaRPr b="1" sz="1100">
              <a:solidFill>
                <a:srgbClr val="252525"/>
              </a:solidFill>
            </a:endParaRPr>
          </a:p>
          <a:p>
            <a:pPr indent="0" lvl="0" marL="0" rtl="0" algn="l">
              <a:spcBef>
                <a:spcPts val="0"/>
              </a:spcBef>
              <a:spcAft>
                <a:spcPts val="0"/>
              </a:spcAft>
              <a:buNone/>
            </a:pPr>
            <a:r>
              <a:rPr b="1" lang="en-GB" sz="1100">
                <a:solidFill>
                  <a:srgbClr val="252525"/>
                </a:solidFill>
              </a:rPr>
              <a:t>Actions where ball is played further back the pitch will be lesser valued, </a:t>
            </a:r>
            <a:endParaRPr b="1" sz="1100">
              <a:solidFill>
                <a:srgbClr val="252525"/>
              </a:solidFill>
            </a:endParaRPr>
          </a:p>
          <a:p>
            <a:pPr indent="0" lvl="0" marL="0" rtl="0" algn="l">
              <a:spcBef>
                <a:spcPts val="0"/>
              </a:spcBef>
              <a:spcAft>
                <a:spcPts val="0"/>
              </a:spcAft>
              <a:buNone/>
            </a:pPr>
            <a:r>
              <a:t/>
            </a:r>
            <a:endParaRPr b="1" sz="1100">
              <a:solidFill>
                <a:srgbClr val="252525"/>
              </a:solidFill>
            </a:endParaRPr>
          </a:p>
          <a:p>
            <a:pPr indent="0" lvl="0" marL="0" rtl="0" algn="l">
              <a:spcBef>
                <a:spcPts val="0"/>
              </a:spcBef>
              <a:spcAft>
                <a:spcPts val="0"/>
              </a:spcAft>
              <a:buNone/>
            </a:pPr>
            <a:r>
              <a:rPr b="1" lang="en-GB" sz="1100">
                <a:solidFill>
                  <a:srgbClr val="252525"/>
                </a:solidFill>
              </a:rPr>
              <a:t>The quality of shots is more complicated than the metric can handle</a:t>
            </a:r>
            <a:endParaRPr b="1" i="0" sz="1100" u="none" cap="none" strike="noStrike">
              <a:solidFill>
                <a:srgbClr val="252525"/>
              </a:solidFill>
            </a:endParaRPr>
          </a:p>
        </p:txBody>
      </p:sp>
      <p:sp>
        <p:nvSpPr>
          <p:cNvPr id="525" name="Google Shape;525;p58"/>
          <p:cNvSpPr txBox="1"/>
          <p:nvPr/>
        </p:nvSpPr>
        <p:spPr>
          <a:xfrm>
            <a:off x="315292" y="3126105"/>
            <a:ext cx="1390200" cy="30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i="0" lang="en-GB" sz="1400" u="none" cap="none" strike="noStrike">
                <a:solidFill>
                  <a:srgbClr val="252525"/>
                </a:solidFill>
                <a:latin typeface="Arial"/>
                <a:ea typeface="Arial"/>
                <a:cs typeface="Arial"/>
                <a:sym typeface="Arial"/>
              </a:rPr>
              <a:t>Disadvantages</a:t>
            </a:r>
            <a:endParaRPr b="0" i="0" sz="1400" u="none" cap="none" strike="noStrike">
              <a:solidFill>
                <a:srgbClr val="252525"/>
              </a:solidFill>
              <a:latin typeface="Arial"/>
              <a:ea typeface="Arial"/>
              <a:cs typeface="Arial"/>
              <a:sym typeface="Arial"/>
            </a:endParaRPr>
          </a:p>
        </p:txBody>
      </p:sp>
      <p:pic>
        <p:nvPicPr>
          <p:cNvPr id="526" name="Google Shape;526;p58"/>
          <p:cNvPicPr preferRelativeResize="0"/>
          <p:nvPr/>
        </p:nvPicPr>
        <p:blipFill rotWithShape="1">
          <a:blip r:embed="rId3">
            <a:alphaModFix/>
          </a:blip>
          <a:srcRect b="17617" l="0" r="69307" t="46573"/>
          <a:stretch/>
        </p:blipFill>
        <p:spPr>
          <a:xfrm>
            <a:off x="298599" y="4083334"/>
            <a:ext cx="272328" cy="247677"/>
          </a:xfrm>
          <a:prstGeom prst="rect">
            <a:avLst/>
          </a:prstGeom>
          <a:noFill/>
          <a:ln>
            <a:noFill/>
          </a:ln>
        </p:spPr>
      </p:pic>
      <p:graphicFrame>
        <p:nvGraphicFramePr>
          <p:cNvPr id="527" name="Google Shape;527;p58"/>
          <p:cNvGraphicFramePr/>
          <p:nvPr/>
        </p:nvGraphicFramePr>
        <p:xfrm>
          <a:off x="7536463" y="1017828"/>
          <a:ext cx="3000000" cy="3000000"/>
        </p:xfrm>
        <a:graphic>
          <a:graphicData uri="http://schemas.openxmlformats.org/drawingml/2006/table">
            <a:tbl>
              <a:tblPr bandRow="1" firstRow="1">
                <a:noFill/>
                <a:tableStyleId>{C5E36C62-D076-4B2C-812D-7C66AAD85C0B}</a:tableStyleId>
              </a:tblPr>
              <a:tblGrid>
                <a:gridCol w="370900"/>
                <a:gridCol w="946050"/>
              </a:tblGrid>
              <a:tr h="238525">
                <a:tc>
                  <a:txBody>
                    <a:bodyPr/>
                    <a:lstStyle/>
                    <a:p>
                      <a:pPr indent="0" lvl="0" marL="0" marR="0" rtl="0" algn="ctr">
                        <a:lnSpc>
                          <a:spcPct val="100000"/>
                        </a:lnSpc>
                        <a:spcBef>
                          <a:spcPts val="0"/>
                        </a:spcBef>
                        <a:spcAft>
                          <a:spcPts val="0"/>
                        </a:spcAft>
                        <a:buNone/>
                      </a:pPr>
                      <a:r>
                        <a:rPr lang="en-GB" sz="1100">
                          <a:latin typeface="Calibri"/>
                          <a:ea typeface="Calibri"/>
                          <a:cs typeface="Calibri"/>
                          <a:sym typeface="Calibri"/>
                        </a:rPr>
                        <a:t>#</a:t>
                      </a:r>
                      <a:endParaRPr sz="1100" u="none" cap="none" strike="noStrike">
                        <a:latin typeface="Calibri"/>
                        <a:ea typeface="Calibri"/>
                        <a:cs typeface="Calibri"/>
                        <a:sym typeface="Calibri"/>
                      </a:endParaRPr>
                    </a:p>
                  </a:txBody>
                  <a:tcPr marT="34300" marB="34300" marR="68600" marL="68600" anchor="ctr">
                    <a:solidFill>
                      <a:srgbClr val="1A449D"/>
                    </a:solidFill>
                  </a:tcPr>
                </a:tc>
                <a:tc>
                  <a:txBody>
                    <a:bodyPr/>
                    <a:lstStyle/>
                    <a:p>
                      <a:pPr indent="0" lvl="0" marL="0" marR="0" rtl="0" algn="ctr">
                        <a:lnSpc>
                          <a:spcPct val="100000"/>
                        </a:lnSpc>
                        <a:spcBef>
                          <a:spcPts val="0"/>
                        </a:spcBef>
                        <a:spcAft>
                          <a:spcPts val="0"/>
                        </a:spcAft>
                        <a:buNone/>
                      </a:pPr>
                      <a:r>
                        <a:rPr lang="en-GB" sz="1100">
                          <a:latin typeface="Calibri"/>
                          <a:ea typeface="Calibri"/>
                          <a:cs typeface="Calibri"/>
                          <a:sym typeface="Calibri"/>
                        </a:rPr>
                        <a:t>Player</a:t>
                      </a:r>
                      <a:endParaRPr sz="1100">
                        <a:latin typeface="Calibri"/>
                        <a:ea typeface="Calibri"/>
                        <a:cs typeface="Calibri"/>
                        <a:sym typeface="Calibri"/>
                      </a:endParaRPr>
                    </a:p>
                  </a:txBody>
                  <a:tcPr marT="34300" marB="34300" marR="68600" marL="68600" anchor="ctr">
                    <a:solidFill>
                      <a:srgbClr val="1A449D"/>
                    </a:solidFill>
                  </a:tcPr>
                </a:tc>
              </a:tr>
              <a:tr h="292425">
                <a:tc>
                  <a:txBody>
                    <a:bodyPr/>
                    <a:lstStyle/>
                    <a:p>
                      <a:pPr indent="0" lvl="0" marL="0" marR="0" rtl="0" algn="ctr">
                        <a:lnSpc>
                          <a:spcPct val="100000"/>
                        </a:lnSpc>
                        <a:spcBef>
                          <a:spcPts val="0"/>
                        </a:spcBef>
                        <a:spcAft>
                          <a:spcPts val="0"/>
                        </a:spcAft>
                        <a:buNone/>
                      </a:pPr>
                      <a:r>
                        <a:rPr lang="en-GB" sz="1000">
                          <a:solidFill>
                            <a:srgbClr val="0D0D0D"/>
                          </a:solidFill>
                          <a:latin typeface="Calibri"/>
                          <a:ea typeface="Calibri"/>
                          <a:cs typeface="Calibri"/>
                          <a:sym typeface="Calibri"/>
                        </a:rPr>
                        <a:t>1</a:t>
                      </a:r>
                      <a:endParaRPr sz="1000">
                        <a:solidFill>
                          <a:srgbClr val="0D0D0D"/>
                        </a:solidFill>
                        <a:latin typeface="Calibri"/>
                        <a:ea typeface="Calibri"/>
                        <a:cs typeface="Calibri"/>
                        <a:sym typeface="Calibri"/>
                      </a:endParaRPr>
                    </a:p>
                  </a:txBody>
                  <a:tcPr marT="34300" marB="34300" marR="68600" marL="68600" anchor="ctr"/>
                </a:tc>
                <a:tc>
                  <a:txBody>
                    <a:bodyPr/>
                    <a:lstStyle/>
                    <a:p>
                      <a:pPr indent="0" lvl="0" marL="0" marR="0" rtl="0" algn="l">
                        <a:lnSpc>
                          <a:spcPct val="100000"/>
                        </a:lnSpc>
                        <a:spcBef>
                          <a:spcPts val="0"/>
                        </a:spcBef>
                        <a:spcAft>
                          <a:spcPts val="0"/>
                        </a:spcAft>
                        <a:buNone/>
                      </a:pPr>
                      <a:r>
                        <a:rPr lang="en-GB" sz="1000">
                          <a:solidFill>
                            <a:srgbClr val="0D0D0D"/>
                          </a:solidFill>
                          <a:latin typeface="Calibri"/>
                          <a:ea typeface="Calibri"/>
                          <a:cs typeface="Calibri"/>
                          <a:sym typeface="Calibri"/>
                        </a:rPr>
                        <a:t>Steven Alzate</a:t>
                      </a:r>
                      <a:endParaRPr sz="1000">
                        <a:solidFill>
                          <a:srgbClr val="0D0D0D"/>
                        </a:solidFill>
                        <a:latin typeface="Calibri"/>
                        <a:ea typeface="Calibri"/>
                        <a:cs typeface="Calibri"/>
                        <a:sym typeface="Calibri"/>
                      </a:endParaRPr>
                    </a:p>
                  </a:txBody>
                  <a:tcPr marT="34300" marB="34300" marR="68600" marL="68600" anchor="ctr"/>
                </a:tc>
              </a:tr>
              <a:tr h="292425">
                <a:tc>
                  <a:txBody>
                    <a:bodyPr/>
                    <a:lstStyle/>
                    <a:p>
                      <a:pPr indent="0" lvl="0" marL="0" marR="0" rtl="0" algn="ctr">
                        <a:lnSpc>
                          <a:spcPct val="100000"/>
                        </a:lnSpc>
                        <a:spcBef>
                          <a:spcPts val="0"/>
                        </a:spcBef>
                        <a:spcAft>
                          <a:spcPts val="0"/>
                        </a:spcAft>
                        <a:buNone/>
                      </a:pPr>
                      <a:r>
                        <a:rPr lang="en-GB" sz="1000">
                          <a:solidFill>
                            <a:srgbClr val="0D0D0D"/>
                          </a:solidFill>
                          <a:latin typeface="Calibri"/>
                          <a:ea typeface="Calibri"/>
                          <a:cs typeface="Calibri"/>
                          <a:sym typeface="Calibri"/>
                        </a:rPr>
                        <a:t>2</a:t>
                      </a:r>
                      <a:endParaRPr sz="1000">
                        <a:solidFill>
                          <a:srgbClr val="0D0D0D"/>
                        </a:solidFill>
                        <a:latin typeface="Calibri"/>
                        <a:ea typeface="Calibri"/>
                        <a:cs typeface="Calibri"/>
                        <a:sym typeface="Calibri"/>
                      </a:endParaRPr>
                    </a:p>
                  </a:txBody>
                  <a:tcPr marT="34300" marB="34300" marR="68600" marL="68600" anchor="ctr"/>
                </a:tc>
                <a:tc>
                  <a:txBody>
                    <a:bodyPr/>
                    <a:lstStyle/>
                    <a:p>
                      <a:pPr indent="0" lvl="0" marL="0" marR="0" rtl="0" algn="l">
                        <a:lnSpc>
                          <a:spcPct val="100000"/>
                        </a:lnSpc>
                        <a:spcBef>
                          <a:spcPts val="0"/>
                        </a:spcBef>
                        <a:spcAft>
                          <a:spcPts val="0"/>
                        </a:spcAft>
                        <a:buNone/>
                      </a:pPr>
                      <a:r>
                        <a:rPr lang="en-GB" sz="1000">
                          <a:solidFill>
                            <a:srgbClr val="0D0D0D"/>
                          </a:solidFill>
                          <a:latin typeface="Calibri"/>
                          <a:ea typeface="Calibri"/>
                          <a:cs typeface="Calibri"/>
                          <a:sym typeface="Calibri"/>
                        </a:rPr>
                        <a:t>Dennis Praet</a:t>
                      </a:r>
                      <a:endParaRPr sz="1000">
                        <a:solidFill>
                          <a:srgbClr val="0D0D0D"/>
                        </a:solidFill>
                        <a:latin typeface="Calibri"/>
                        <a:ea typeface="Calibri"/>
                        <a:cs typeface="Calibri"/>
                        <a:sym typeface="Calibri"/>
                      </a:endParaRPr>
                    </a:p>
                  </a:txBody>
                  <a:tcPr marT="34300" marB="34300" marR="68600" marL="68600" anchor="ctr"/>
                </a:tc>
              </a:tr>
              <a:tr h="292425">
                <a:tc>
                  <a:txBody>
                    <a:bodyPr/>
                    <a:lstStyle/>
                    <a:p>
                      <a:pPr indent="0" lvl="0" marL="0" marR="0" rtl="0" algn="ctr">
                        <a:lnSpc>
                          <a:spcPct val="100000"/>
                        </a:lnSpc>
                        <a:spcBef>
                          <a:spcPts val="0"/>
                        </a:spcBef>
                        <a:spcAft>
                          <a:spcPts val="0"/>
                        </a:spcAft>
                        <a:buNone/>
                      </a:pPr>
                      <a:r>
                        <a:rPr lang="en-GB" sz="1000">
                          <a:solidFill>
                            <a:srgbClr val="0D0D0D"/>
                          </a:solidFill>
                          <a:latin typeface="Calibri"/>
                          <a:ea typeface="Calibri"/>
                          <a:cs typeface="Calibri"/>
                          <a:sym typeface="Calibri"/>
                        </a:rPr>
                        <a:t>3</a:t>
                      </a:r>
                      <a:endParaRPr sz="1000">
                        <a:solidFill>
                          <a:srgbClr val="0D0D0D"/>
                        </a:solidFill>
                        <a:latin typeface="Calibri"/>
                        <a:ea typeface="Calibri"/>
                        <a:cs typeface="Calibri"/>
                        <a:sym typeface="Calibri"/>
                      </a:endParaRPr>
                    </a:p>
                  </a:txBody>
                  <a:tcPr marT="34300" marB="34300" marR="68600" marL="68600" anchor="ctr"/>
                </a:tc>
                <a:tc>
                  <a:txBody>
                    <a:bodyPr/>
                    <a:lstStyle/>
                    <a:p>
                      <a:pPr indent="0" lvl="0" marL="0" marR="0" rtl="0" algn="l">
                        <a:lnSpc>
                          <a:spcPct val="100000"/>
                        </a:lnSpc>
                        <a:spcBef>
                          <a:spcPts val="0"/>
                        </a:spcBef>
                        <a:spcAft>
                          <a:spcPts val="0"/>
                        </a:spcAft>
                        <a:buNone/>
                      </a:pPr>
                      <a:r>
                        <a:rPr lang="en-GB" sz="1000">
                          <a:solidFill>
                            <a:srgbClr val="0D0D0D"/>
                          </a:solidFill>
                          <a:latin typeface="Calibri"/>
                          <a:ea typeface="Calibri"/>
                          <a:cs typeface="Calibri"/>
                          <a:sym typeface="Calibri"/>
                        </a:rPr>
                        <a:t>De Bruyne</a:t>
                      </a:r>
                      <a:endParaRPr sz="1000">
                        <a:solidFill>
                          <a:srgbClr val="0D0D0D"/>
                        </a:solidFill>
                        <a:latin typeface="Calibri"/>
                        <a:ea typeface="Calibri"/>
                        <a:cs typeface="Calibri"/>
                        <a:sym typeface="Calibri"/>
                      </a:endParaRPr>
                    </a:p>
                  </a:txBody>
                  <a:tcPr marT="34300" marB="34300" marR="68600" marL="68600" anchor="ctr"/>
                </a:tc>
              </a:tr>
              <a:tr h="292425">
                <a:tc>
                  <a:txBody>
                    <a:bodyPr/>
                    <a:lstStyle/>
                    <a:p>
                      <a:pPr indent="0" lvl="0" marL="0" marR="0" rtl="0" algn="ctr">
                        <a:lnSpc>
                          <a:spcPct val="100000"/>
                        </a:lnSpc>
                        <a:spcBef>
                          <a:spcPts val="0"/>
                        </a:spcBef>
                        <a:spcAft>
                          <a:spcPts val="0"/>
                        </a:spcAft>
                        <a:buNone/>
                      </a:pPr>
                      <a:r>
                        <a:rPr lang="en-GB" sz="1000">
                          <a:solidFill>
                            <a:srgbClr val="0D0D0D"/>
                          </a:solidFill>
                          <a:latin typeface="Calibri"/>
                          <a:ea typeface="Calibri"/>
                          <a:cs typeface="Calibri"/>
                          <a:sym typeface="Calibri"/>
                        </a:rPr>
                        <a:t>4</a:t>
                      </a:r>
                      <a:endParaRPr sz="1000">
                        <a:solidFill>
                          <a:srgbClr val="0D0D0D"/>
                        </a:solidFill>
                        <a:latin typeface="Calibri"/>
                        <a:ea typeface="Calibri"/>
                        <a:cs typeface="Calibri"/>
                        <a:sym typeface="Calibri"/>
                      </a:endParaRPr>
                    </a:p>
                  </a:txBody>
                  <a:tcPr marT="34300" marB="34300" marR="68600" marL="68600" anchor="ctr"/>
                </a:tc>
                <a:tc>
                  <a:txBody>
                    <a:bodyPr/>
                    <a:lstStyle/>
                    <a:p>
                      <a:pPr indent="0" lvl="0" marL="0" marR="0" rtl="0" algn="l">
                        <a:lnSpc>
                          <a:spcPct val="100000"/>
                        </a:lnSpc>
                        <a:spcBef>
                          <a:spcPts val="0"/>
                        </a:spcBef>
                        <a:spcAft>
                          <a:spcPts val="0"/>
                        </a:spcAft>
                        <a:buNone/>
                      </a:pPr>
                      <a:r>
                        <a:rPr lang="en-GB" sz="1000">
                          <a:solidFill>
                            <a:srgbClr val="0D0D0D"/>
                          </a:solidFill>
                          <a:latin typeface="Calibri"/>
                          <a:ea typeface="Calibri"/>
                          <a:cs typeface="Calibri"/>
                          <a:sym typeface="Calibri"/>
                        </a:rPr>
                        <a:t>Connolly</a:t>
                      </a:r>
                      <a:endParaRPr sz="1000">
                        <a:solidFill>
                          <a:srgbClr val="0D0D0D"/>
                        </a:solidFill>
                        <a:latin typeface="Calibri"/>
                        <a:ea typeface="Calibri"/>
                        <a:cs typeface="Calibri"/>
                        <a:sym typeface="Calibri"/>
                      </a:endParaRPr>
                    </a:p>
                  </a:txBody>
                  <a:tcPr marT="34300" marB="34300" marR="68600" marL="68600" anchor="ctr"/>
                </a:tc>
              </a:tr>
              <a:tr h="292425">
                <a:tc>
                  <a:txBody>
                    <a:bodyPr/>
                    <a:lstStyle/>
                    <a:p>
                      <a:pPr indent="0" lvl="0" marL="0" marR="0" rtl="0" algn="ctr">
                        <a:lnSpc>
                          <a:spcPct val="100000"/>
                        </a:lnSpc>
                        <a:spcBef>
                          <a:spcPts val="0"/>
                        </a:spcBef>
                        <a:spcAft>
                          <a:spcPts val="0"/>
                        </a:spcAft>
                        <a:buNone/>
                      </a:pPr>
                      <a:r>
                        <a:rPr lang="en-GB" sz="1000">
                          <a:solidFill>
                            <a:srgbClr val="0D0D0D"/>
                          </a:solidFill>
                          <a:latin typeface="Calibri"/>
                          <a:ea typeface="Calibri"/>
                          <a:cs typeface="Calibri"/>
                          <a:sym typeface="Calibri"/>
                        </a:rPr>
                        <a:t>5</a:t>
                      </a:r>
                      <a:endParaRPr sz="1000">
                        <a:solidFill>
                          <a:srgbClr val="0D0D0D"/>
                        </a:solidFill>
                        <a:latin typeface="Calibri"/>
                        <a:ea typeface="Calibri"/>
                        <a:cs typeface="Calibri"/>
                        <a:sym typeface="Calibri"/>
                      </a:endParaRPr>
                    </a:p>
                  </a:txBody>
                  <a:tcPr marT="34300" marB="34300" marR="68600" marL="68600" anchor="ctr"/>
                </a:tc>
                <a:tc>
                  <a:txBody>
                    <a:bodyPr/>
                    <a:lstStyle/>
                    <a:p>
                      <a:pPr indent="0" lvl="0" marL="0" marR="0" rtl="0" algn="l">
                        <a:lnSpc>
                          <a:spcPct val="100000"/>
                        </a:lnSpc>
                        <a:spcBef>
                          <a:spcPts val="0"/>
                        </a:spcBef>
                        <a:spcAft>
                          <a:spcPts val="0"/>
                        </a:spcAft>
                        <a:buNone/>
                      </a:pPr>
                      <a:r>
                        <a:rPr lang="en-GB" sz="1000">
                          <a:solidFill>
                            <a:srgbClr val="0D0D0D"/>
                          </a:solidFill>
                          <a:latin typeface="Calibri"/>
                          <a:ea typeface="Calibri"/>
                          <a:cs typeface="Calibri"/>
                          <a:sym typeface="Calibri"/>
                        </a:rPr>
                        <a:t>Phil Foden</a:t>
                      </a:r>
                      <a:endParaRPr sz="1000">
                        <a:solidFill>
                          <a:srgbClr val="0D0D0D"/>
                        </a:solidFill>
                        <a:latin typeface="Calibri"/>
                        <a:ea typeface="Calibri"/>
                        <a:cs typeface="Calibri"/>
                        <a:sym typeface="Calibri"/>
                      </a:endParaRPr>
                    </a:p>
                  </a:txBody>
                  <a:tcPr marT="34300" marB="34300" marR="68600" marL="68600" anchor="ctr"/>
                </a:tc>
              </a:tr>
              <a:tr h="292425">
                <a:tc>
                  <a:txBody>
                    <a:bodyPr/>
                    <a:lstStyle/>
                    <a:p>
                      <a:pPr indent="0" lvl="0" marL="0" marR="0" rtl="0" algn="ctr">
                        <a:lnSpc>
                          <a:spcPct val="100000"/>
                        </a:lnSpc>
                        <a:spcBef>
                          <a:spcPts val="0"/>
                        </a:spcBef>
                        <a:spcAft>
                          <a:spcPts val="0"/>
                        </a:spcAft>
                        <a:buNone/>
                      </a:pPr>
                      <a:r>
                        <a:rPr lang="en-GB" sz="1000">
                          <a:solidFill>
                            <a:srgbClr val="0D0D0D"/>
                          </a:solidFill>
                          <a:latin typeface="Calibri"/>
                          <a:ea typeface="Calibri"/>
                          <a:cs typeface="Calibri"/>
                          <a:sym typeface="Calibri"/>
                        </a:rPr>
                        <a:t>6</a:t>
                      </a:r>
                      <a:endParaRPr sz="1000">
                        <a:solidFill>
                          <a:srgbClr val="0D0D0D"/>
                        </a:solidFill>
                        <a:latin typeface="Calibri"/>
                        <a:ea typeface="Calibri"/>
                        <a:cs typeface="Calibri"/>
                        <a:sym typeface="Calibri"/>
                      </a:endParaRPr>
                    </a:p>
                  </a:txBody>
                  <a:tcPr marT="34300" marB="34300" marR="68600" marL="68600" anchor="ctr"/>
                </a:tc>
                <a:tc>
                  <a:txBody>
                    <a:bodyPr/>
                    <a:lstStyle/>
                    <a:p>
                      <a:pPr indent="0" lvl="0" marL="0" marR="0" rtl="0" algn="l">
                        <a:lnSpc>
                          <a:spcPct val="100000"/>
                        </a:lnSpc>
                        <a:spcBef>
                          <a:spcPts val="0"/>
                        </a:spcBef>
                        <a:spcAft>
                          <a:spcPts val="0"/>
                        </a:spcAft>
                        <a:buNone/>
                      </a:pPr>
                      <a:r>
                        <a:rPr lang="en-GB" sz="1000">
                          <a:solidFill>
                            <a:srgbClr val="0D0D0D"/>
                          </a:solidFill>
                          <a:latin typeface="Calibri"/>
                          <a:ea typeface="Calibri"/>
                          <a:cs typeface="Calibri"/>
                          <a:sym typeface="Calibri"/>
                        </a:rPr>
                        <a:t>Ross Barkley</a:t>
                      </a:r>
                      <a:endParaRPr sz="1000">
                        <a:solidFill>
                          <a:srgbClr val="0D0D0D"/>
                        </a:solidFill>
                        <a:latin typeface="Calibri"/>
                        <a:ea typeface="Calibri"/>
                        <a:cs typeface="Calibri"/>
                        <a:sym typeface="Calibri"/>
                      </a:endParaRPr>
                    </a:p>
                  </a:txBody>
                  <a:tcPr marT="34300" marB="34300" marR="68600" marL="68600" anchor="ctr"/>
                </a:tc>
              </a:tr>
              <a:tr h="292425">
                <a:tc>
                  <a:txBody>
                    <a:bodyPr/>
                    <a:lstStyle/>
                    <a:p>
                      <a:pPr indent="0" lvl="0" marL="0" marR="0" rtl="0" algn="ctr">
                        <a:lnSpc>
                          <a:spcPct val="100000"/>
                        </a:lnSpc>
                        <a:spcBef>
                          <a:spcPts val="0"/>
                        </a:spcBef>
                        <a:spcAft>
                          <a:spcPts val="0"/>
                        </a:spcAft>
                        <a:buNone/>
                      </a:pPr>
                      <a:r>
                        <a:rPr lang="en-GB" sz="1000">
                          <a:solidFill>
                            <a:srgbClr val="0D0D0D"/>
                          </a:solidFill>
                          <a:latin typeface="Calibri"/>
                          <a:ea typeface="Calibri"/>
                          <a:cs typeface="Calibri"/>
                          <a:sym typeface="Calibri"/>
                        </a:rPr>
                        <a:t>7</a:t>
                      </a:r>
                      <a:endParaRPr sz="1000">
                        <a:solidFill>
                          <a:srgbClr val="0D0D0D"/>
                        </a:solidFill>
                        <a:latin typeface="Calibri"/>
                        <a:ea typeface="Calibri"/>
                        <a:cs typeface="Calibri"/>
                        <a:sym typeface="Calibri"/>
                      </a:endParaRPr>
                    </a:p>
                  </a:txBody>
                  <a:tcPr marT="34300" marB="34300" marR="68600" marL="68600" anchor="ctr"/>
                </a:tc>
                <a:tc>
                  <a:txBody>
                    <a:bodyPr/>
                    <a:lstStyle/>
                    <a:p>
                      <a:pPr indent="0" lvl="0" marL="0" marR="0" rtl="0" algn="l">
                        <a:lnSpc>
                          <a:spcPct val="100000"/>
                        </a:lnSpc>
                        <a:spcBef>
                          <a:spcPts val="0"/>
                        </a:spcBef>
                        <a:spcAft>
                          <a:spcPts val="0"/>
                        </a:spcAft>
                        <a:buNone/>
                      </a:pPr>
                      <a:r>
                        <a:rPr lang="en-GB" sz="1000">
                          <a:solidFill>
                            <a:srgbClr val="0D0D0D"/>
                          </a:solidFill>
                          <a:latin typeface="Calibri"/>
                          <a:ea typeface="Calibri"/>
                          <a:cs typeface="Calibri"/>
                          <a:sym typeface="Calibri"/>
                        </a:rPr>
                        <a:t>Bernardo Silva</a:t>
                      </a:r>
                      <a:endParaRPr sz="1000">
                        <a:solidFill>
                          <a:srgbClr val="0D0D0D"/>
                        </a:solidFill>
                        <a:latin typeface="Calibri"/>
                        <a:ea typeface="Calibri"/>
                        <a:cs typeface="Calibri"/>
                        <a:sym typeface="Calibri"/>
                      </a:endParaRPr>
                    </a:p>
                  </a:txBody>
                  <a:tcPr marT="34300" marB="34300" marR="68600" marL="68600" anchor="ctr"/>
                </a:tc>
              </a:tr>
              <a:tr h="292425">
                <a:tc>
                  <a:txBody>
                    <a:bodyPr/>
                    <a:lstStyle/>
                    <a:p>
                      <a:pPr indent="0" lvl="0" marL="0" marR="0" rtl="0" algn="ctr">
                        <a:lnSpc>
                          <a:spcPct val="100000"/>
                        </a:lnSpc>
                        <a:spcBef>
                          <a:spcPts val="0"/>
                        </a:spcBef>
                        <a:spcAft>
                          <a:spcPts val="0"/>
                        </a:spcAft>
                        <a:buNone/>
                      </a:pPr>
                      <a:r>
                        <a:rPr lang="en-GB" sz="1000">
                          <a:solidFill>
                            <a:srgbClr val="0D0D0D"/>
                          </a:solidFill>
                          <a:latin typeface="Calibri"/>
                          <a:ea typeface="Calibri"/>
                          <a:cs typeface="Calibri"/>
                          <a:sym typeface="Calibri"/>
                        </a:rPr>
                        <a:t>8</a:t>
                      </a:r>
                      <a:endParaRPr sz="1000">
                        <a:solidFill>
                          <a:srgbClr val="0D0D0D"/>
                        </a:solidFill>
                        <a:latin typeface="Calibri"/>
                        <a:ea typeface="Calibri"/>
                        <a:cs typeface="Calibri"/>
                        <a:sym typeface="Calibri"/>
                      </a:endParaRPr>
                    </a:p>
                  </a:txBody>
                  <a:tcPr marT="34300" marB="34300" marR="68600" marL="68600" anchor="ctr"/>
                </a:tc>
                <a:tc>
                  <a:txBody>
                    <a:bodyPr/>
                    <a:lstStyle/>
                    <a:p>
                      <a:pPr indent="0" lvl="0" marL="0" marR="0" rtl="0" algn="l">
                        <a:lnSpc>
                          <a:spcPct val="100000"/>
                        </a:lnSpc>
                        <a:spcBef>
                          <a:spcPts val="0"/>
                        </a:spcBef>
                        <a:spcAft>
                          <a:spcPts val="0"/>
                        </a:spcAft>
                        <a:buNone/>
                      </a:pPr>
                      <a:r>
                        <a:rPr lang="en-GB" sz="1000">
                          <a:solidFill>
                            <a:srgbClr val="0D0D0D"/>
                          </a:solidFill>
                          <a:latin typeface="Calibri"/>
                          <a:ea typeface="Calibri"/>
                          <a:cs typeface="Calibri"/>
                          <a:sym typeface="Calibri"/>
                        </a:rPr>
                        <a:t>Tyler Roberts</a:t>
                      </a:r>
                      <a:endParaRPr sz="1000">
                        <a:solidFill>
                          <a:srgbClr val="0D0D0D"/>
                        </a:solidFill>
                        <a:latin typeface="Calibri"/>
                        <a:ea typeface="Calibri"/>
                        <a:cs typeface="Calibri"/>
                        <a:sym typeface="Calibri"/>
                      </a:endParaRPr>
                    </a:p>
                  </a:txBody>
                  <a:tcPr marT="34300" marB="34300" marR="68600" marL="68600" anchor="ctr"/>
                </a:tc>
              </a:tr>
              <a:tr h="292425">
                <a:tc>
                  <a:txBody>
                    <a:bodyPr/>
                    <a:lstStyle/>
                    <a:p>
                      <a:pPr indent="0" lvl="0" marL="0" marR="0" rtl="0" algn="ctr">
                        <a:lnSpc>
                          <a:spcPct val="100000"/>
                        </a:lnSpc>
                        <a:spcBef>
                          <a:spcPts val="0"/>
                        </a:spcBef>
                        <a:spcAft>
                          <a:spcPts val="0"/>
                        </a:spcAft>
                        <a:buNone/>
                      </a:pPr>
                      <a:r>
                        <a:rPr lang="en-GB" sz="1000">
                          <a:solidFill>
                            <a:srgbClr val="0D0D0D"/>
                          </a:solidFill>
                          <a:latin typeface="Calibri"/>
                          <a:ea typeface="Calibri"/>
                          <a:cs typeface="Calibri"/>
                          <a:sym typeface="Calibri"/>
                        </a:rPr>
                        <a:t>9</a:t>
                      </a:r>
                      <a:endParaRPr sz="1000">
                        <a:solidFill>
                          <a:srgbClr val="0D0D0D"/>
                        </a:solidFill>
                        <a:latin typeface="Calibri"/>
                        <a:ea typeface="Calibri"/>
                        <a:cs typeface="Calibri"/>
                        <a:sym typeface="Calibri"/>
                      </a:endParaRPr>
                    </a:p>
                  </a:txBody>
                  <a:tcPr marT="34300" marB="34300" marR="68600" marL="68600" anchor="ctr"/>
                </a:tc>
                <a:tc>
                  <a:txBody>
                    <a:bodyPr/>
                    <a:lstStyle/>
                    <a:p>
                      <a:pPr indent="0" lvl="0" marL="0" marR="0" rtl="0" algn="l">
                        <a:lnSpc>
                          <a:spcPct val="100000"/>
                        </a:lnSpc>
                        <a:spcBef>
                          <a:spcPts val="0"/>
                        </a:spcBef>
                        <a:spcAft>
                          <a:spcPts val="0"/>
                        </a:spcAft>
                        <a:buNone/>
                      </a:pPr>
                      <a:r>
                        <a:rPr lang="en-GB" sz="1000">
                          <a:solidFill>
                            <a:srgbClr val="0D0D0D"/>
                          </a:solidFill>
                          <a:latin typeface="Calibri"/>
                          <a:ea typeface="Calibri"/>
                          <a:cs typeface="Calibri"/>
                          <a:sym typeface="Calibri"/>
                        </a:rPr>
                        <a:t>Adam Lallana</a:t>
                      </a:r>
                      <a:endParaRPr sz="1000">
                        <a:solidFill>
                          <a:srgbClr val="0D0D0D"/>
                        </a:solidFill>
                        <a:latin typeface="Calibri"/>
                        <a:ea typeface="Calibri"/>
                        <a:cs typeface="Calibri"/>
                        <a:sym typeface="Calibri"/>
                      </a:endParaRPr>
                    </a:p>
                  </a:txBody>
                  <a:tcPr marT="34300" marB="34300" marR="68600" marL="68600" anchor="ctr"/>
                </a:tc>
              </a:tr>
              <a:tr h="420375">
                <a:tc>
                  <a:txBody>
                    <a:bodyPr/>
                    <a:lstStyle/>
                    <a:p>
                      <a:pPr indent="0" lvl="0" marL="0" marR="0" rtl="0" algn="ctr">
                        <a:lnSpc>
                          <a:spcPct val="100000"/>
                        </a:lnSpc>
                        <a:spcBef>
                          <a:spcPts val="0"/>
                        </a:spcBef>
                        <a:spcAft>
                          <a:spcPts val="0"/>
                        </a:spcAft>
                        <a:buNone/>
                      </a:pPr>
                      <a:r>
                        <a:rPr lang="en-GB" sz="1000">
                          <a:solidFill>
                            <a:srgbClr val="0D0D0D"/>
                          </a:solidFill>
                          <a:latin typeface="Calibri"/>
                          <a:ea typeface="Calibri"/>
                          <a:cs typeface="Calibri"/>
                          <a:sym typeface="Calibri"/>
                        </a:rPr>
                        <a:t>10</a:t>
                      </a:r>
                      <a:endParaRPr sz="1000">
                        <a:solidFill>
                          <a:srgbClr val="0D0D0D"/>
                        </a:solidFill>
                        <a:latin typeface="Calibri"/>
                        <a:ea typeface="Calibri"/>
                        <a:cs typeface="Calibri"/>
                        <a:sym typeface="Calibri"/>
                      </a:endParaRPr>
                    </a:p>
                  </a:txBody>
                  <a:tcPr marT="34300" marB="34300" marR="68600" marL="68600" anchor="ctr"/>
                </a:tc>
                <a:tc>
                  <a:txBody>
                    <a:bodyPr/>
                    <a:lstStyle/>
                    <a:p>
                      <a:pPr indent="0" lvl="0" marL="0" marR="0" rtl="0" algn="l">
                        <a:lnSpc>
                          <a:spcPct val="100000"/>
                        </a:lnSpc>
                        <a:spcBef>
                          <a:spcPts val="0"/>
                        </a:spcBef>
                        <a:spcAft>
                          <a:spcPts val="0"/>
                        </a:spcAft>
                        <a:buNone/>
                      </a:pPr>
                      <a:r>
                        <a:rPr lang="en-GB" sz="1000">
                          <a:solidFill>
                            <a:srgbClr val="0D0D0D"/>
                          </a:solidFill>
                          <a:latin typeface="Calibri"/>
                          <a:ea typeface="Calibri"/>
                          <a:cs typeface="Calibri"/>
                          <a:sym typeface="Calibri"/>
                        </a:rPr>
                        <a:t>Neal Maupay</a:t>
                      </a:r>
                      <a:endParaRPr sz="1000">
                        <a:solidFill>
                          <a:srgbClr val="0D0D0D"/>
                        </a:solidFill>
                        <a:latin typeface="Calibri"/>
                        <a:ea typeface="Calibri"/>
                        <a:cs typeface="Calibri"/>
                        <a:sym typeface="Calibri"/>
                      </a:endParaRPr>
                    </a:p>
                  </a:txBody>
                  <a:tcPr marT="34300" marB="34300" marR="68600" marL="68600" anchor="ctr"/>
                </a:tc>
              </a:tr>
            </a:tbl>
          </a:graphicData>
        </a:graphic>
      </p:graphicFrame>
      <p:sp>
        <p:nvSpPr>
          <p:cNvPr id="528" name="Google Shape;528;p58"/>
          <p:cNvSpPr txBox="1"/>
          <p:nvPr/>
        </p:nvSpPr>
        <p:spPr>
          <a:xfrm>
            <a:off x="290525" y="1017825"/>
            <a:ext cx="7010700" cy="823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GB">
                <a:solidFill>
                  <a:srgbClr val="252525"/>
                </a:solidFill>
              </a:rPr>
              <a:t>Definition: </a:t>
            </a:r>
            <a:r>
              <a:rPr lang="en-GB">
                <a:solidFill>
                  <a:srgbClr val="252525"/>
                </a:solidFill>
              </a:rPr>
              <a:t>A metric that identifies possession chains leading to shots. By pass value packing we identify how many defenders are defeated. Value of the packing is then adjusted for directness of play which is the amount of passes in the chain.</a:t>
            </a:r>
            <a:endParaRPr>
              <a:solidFill>
                <a:srgbClr val="252525"/>
              </a:solidFill>
            </a:endParaRPr>
          </a:p>
          <a:p>
            <a:pPr indent="0" lvl="0" marL="0" rtl="0" algn="l">
              <a:spcBef>
                <a:spcPts val="0"/>
              </a:spcBef>
              <a:spcAft>
                <a:spcPts val="0"/>
              </a:spcAft>
              <a:buNone/>
            </a:pPr>
            <a:r>
              <a:t/>
            </a:r>
            <a:endParaRPr>
              <a:solidFill>
                <a:srgbClr val="252525"/>
              </a:solidFill>
            </a:endParaRPr>
          </a:p>
        </p:txBody>
      </p:sp>
      <p:pic>
        <p:nvPicPr>
          <p:cNvPr id="529" name="Google Shape;529;p58"/>
          <p:cNvPicPr preferRelativeResize="0"/>
          <p:nvPr/>
        </p:nvPicPr>
        <p:blipFill>
          <a:blip r:embed="rId4">
            <a:alphaModFix/>
          </a:blip>
          <a:stretch>
            <a:fillRect/>
          </a:stretch>
        </p:blipFill>
        <p:spPr>
          <a:xfrm>
            <a:off x="8353710" y="194391"/>
            <a:ext cx="373910" cy="37391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1"/>
          <p:cNvSpPr txBox="1"/>
          <p:nvPr>
            <p:ph idx="12" type="sldNum"/>
          </p:nvPr>
        </p:nvSpPr>
        <p:spPr>
          <a:xfrm>
            <a:off x="8853488" y="4776599"/>
            <a:ext cx="230093" cy="20843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sp>
        <p:nvSpPr>
          <p:cNvPr id="294" name="Google Shape;294;p41"/>
          <p:cNvSpPr txBox="1"/>
          <p:nvPr>
            <p:ph idx="2" type="body"/>
          </p:nvPr>
        </p:nvSpPr>
        <p:spPr>
          <a:xfrm>
            <a:off x="296148" y="431800"/>
            <a:ext cx="7527052" cy="203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D0D0D"/>
              </a:buClr>
              <a:buSzPts val="1500"/>
              <a:buNone/>
            </a:pPr>
            <a:r>
              <a:t/>
            </a:r>
            <a:endParaRPr>
              <a:solidFill>
                <a:srgbClr val="1A449D"/>
              </a:solidFill>
            </a:endParaRPr>
          </a:p>
        </p:txBody>
      </p:sp>
      <p:sp>
        <p:nvSpPr>
          <p:cNvPr id="295" name="Google Shape;295;p41"/>
          <p:cNvSpPr txBox="1"/>
          <p:nvPr>
            <p:ph idx="3" type="body"/>
          </p:nvPr>
        </p:nvSpPr>
        <p:spPr>
          <a:xfrm>
            <a:off x="290513" y="123478"/>
            <a:ext cx="7527052" cy="356518"/>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34694"/>
              </a:buClr>
              <a:buSzPts val="2100"/>
              <a:buNone/>
            </a:pPr>
            <a:r>
              <a:rPr lang="en-GB"/>
              <a:t>Contents</a:t>
            </a:r>
            <a:endParaRPr/>
          </a:p>
        </p:txBody>
      </p:sp>
      <p:sp>
        <p:nvSpPr>
          <p:cNvPr id="296" name="Google Shape;296;p41"/>
          <p:cNvSpPr txBox="1"/>
          <p:nvPr/>
        </p:nvSpPr>
        <p:spPr>
          <a:xfrm>
            <a:off x="290524" y="1019175"/>
            <a:ext cx="5937900" cy="3399600"/>
          </a:xfrm>
          <a:prstGeom prst="rect">
            <a:avLst/>
          </a:prstGeom>
          <a:noFill/>
          <a:ln>
            <a:noFill/>
          </a:ln>
        </p:spPr>
        <p:txBody>
          <a:bodyPr anchorCtr="0" anchor="t" bIns="0" lIns="0" spcFirstLastPara="1" rIns="0" wrap="square" tIns="0">
            <a:noAutofit/>
          </a:bodyPr>
          <a:lstStyle/>
          <a:p>
            <a:pPr indent="-215900" lvl="0" marL="177800" marR="0" rtl="0" algn="l">
              <a:spcBef>
                <a:spcPts val="0"/>
              </a:spcBef>
              <a:spcAft>
                <a:spcPts val="0"/>
              </a:spcAft>
              <a:buClr>
                <a:srgbClr val="00275E"/>
              </a:buClr>
              <a:buSzPts val="2000"/>
              <a:buFont typeface="Arial"/>
              <a:buChar char="•"/>
            </a:pPr>
            <a:r>
              <a:rPr b="0" i="0" lang="en-GB" sz="2000" u="sng" cap="none" strike="noStrike">
                <a:solidFill>
                  <a:schemeClr val="hlink"/>
                </a:solidFill>
                <a:latin typeface="Arial"/>
                <a:ea typeface="Arial"/>
                <a:cs typeface="Arial"/>
                <a:sym typeface="Arial"/>
                <a:hlinkClick action="ppaction://hlinksldjump" r:id="rId3"/>
              </a:rPr>
              <a:t>Introduction</a:t>
            </a:r>
            <a:r>
              <a:rPr b="0" i="0" lang="en-GB" sz="2000" u="none" cap="none" strike="noStrike">
                <a:solidFill>
                  <a:srgbClr val="0D0D0D"/>
                </a:solidFill>
                <a:latin typeface="Arial"/>
                <a:ea typeface="Arial"/>
                <a:cs typeface="Arial"/>
                <a:sym typeface="Arial"/>
              </a:rPr>
              <a:t> (slides 3-4)</a:t>
            </a:r>
            <a:endParaRPr sz="1700"/>
          </a:p>
          <a:p>
            <a:pPr indent="-88900" lvl="0" marL="177800" marR="0" rtl="0" algn="l">
              <a:spcBef>
                <a:spcPts val="0"/>
              </a:spcBef>
              <a:spcAft>
                <a:spcPts val="0"/>
              </a:spcAft>
              <a:buClr>
                <a:srgbClr val="7C7C81"/>
              </a:buClr>
              <a:buSzPts val="1400"/>
              <a:buFont typeface="Arial"/>
              <a:buNone/>
            </a:pPr>
            <a:r>
              <a:t/>
            </a:r>
            <a:endParaRPr b="0" i="0" sz="2000" u="none" cap="none" strike="noStrike">
              <a:solidFill>
                <a:srgbClr val="0D0D0D"/>
              </a:solidFill>
              <a:latin typeface="Arial"/>
              <a:ea typeface="Arial"/>
              <a:cs typeface="Arial"/>
              <a:sym typeface="Arial"/>
            </a:endParaRPr>
          </a:p>
          <a:p>
            <a:pPr indent="-215900" lvl="0" marL="177800" marR="0" rtl="0" algn="l">
              <a:spcBef>
                <a:spcPts val="0"/>
              </a:spcBef>
              <a:spcAft>
                <a:spcPts val="0"/>
              </a:spcAft>
              <a:buClr>
                <a:srgbClr val="0D0D0D"/>
              </a:buClr>
              <a:buSzPts val="2000"/>
              <a:buFont typeface="Arial"/>
              <a:buChar char="•"/>
            </a:pPr>
            <a:r>
              <a:rPr lang="en-GB" sz="2000">
                <a:solidFill>
                  <a:srgbClr val="0D0D0D"/>
                </a:solidFill>
              </a:rPr>
              <a:t>Analytical Projects</a:t>
            </a:r>
            <a:r>
              <a:rPr b="0" i="0" lang="en-GB" sz="2000" u="none" cap="none" strike="noStrike">
                <a:solidFill>
                  <a:srgbClr val="0D0D0D"/>
                </a:solidFill>
                <a:latin typeface="Arial"/>
                <a:ea typeface="Arial"/>
                <a:cs typeface="Arial"/>
                <a:sym typeface="Arial"/>
              </a:rPr>
              <a:t> (3):</a:t>
            </a:r>
            <a:endParaRPr sz="1700"/>
          </a:p>
          <a:p>
            <a:pPr indent="-292100" lvl="1" marL="469900" marR="0" rtl="0" algn="l">
              <a:spcBef>
                <a:spcPts val="300"/>
              </a:spcBef>
              <a:spcAft>
                <a:spcPts val="0"/>
              </a:spcAft>
              <a:buClr>
                <a:srgbClr val="0D0D0D"/>
              </a:buClr>
              <a:buSzPts val="2000"/>
              <a:buFont typeface="Arial"/>
              <a:buAutoNum type="arabicParenR"/>
            </a:pPr>
            <a:r>
              <a:rPr b="0" i="0" lang="en-GB" sz="2000" u="sng" cap="none" strike="noStrike">
                <a:solidFill>
                  <a:schemeClr val="hlink"/>
                </a:solidFill>
                <a:latin typeface="Arial"/>
                <a:ea typeface="Arial"/>
                <a:cs typeface="Arial"/>
                <a:sym typeface="Arial"/>
                <a:hlinkClick action="ppaction://hlinksldjump" r:id="rId4"/>
              </a:rPr>
              <a:t>Club Performance</a:t>
            </a:r>
            <a:r>
              <a:rPr b="0" i="0" lang="en-GB" sz="2000" u="none" cap="none" strike="noStrike">
                <a:solidFill>
                  <a:srgbClr val="0D0D0D"/>
                </a:solidFill>
                <a:latin typeface="Arial"/>
                <a:ea typeface="Arial"/>
                <a:cs typeface="Arial"/>
                <a:sym typeface="Arial"/>
              </a:rPr>
              <a:t> (slides 5-</a:t>
            </a:r>
            <a:r>
              <a:rPr lang="en-GB" sz="2000">
                <a:solidFill>
                  <a:srgbClr val="0D0D0D"/>
                </a:solidFill>
              </a:rPr>
              <a:t>9</a:t>
            </a:r>
            <a:r>
              <a:rPr b="0" i="0" lang="en-GB" sz="2000" u="none" cap="none" strike="noStrike">
                <a:solidFill>
                  <a:srgbClr val="0D0D0D"/>
                </a:solidFill>
                <a:latin typeface="Arial"/>
                <a:ea typeface="Arial"/>
                <a:cs typeface="Arial"/>
                <a:sym typeface="Arial"/>
              </a:rPr>
              <a:t>)</a:t>
            </a:r>
            <a:endParaRPr sz="1700"/>
          </a:p>
          <a:p>
            <a:pPr indent="-292100" lvl="1" marL="469900" marR="0" rtl="0" algn="l">
              <a:spcBef>
                <a:spcPts val="300"/>
              </a:spcBef>
              <a:spcAft>
                <a:spcPts val="0"/>
              </a:spcAft>
              <a:buClr>
                <a:srgbClr val="0D0D0D"/>
              </a:buClr>
              <a:buSzPts val="2000"/>
              <a:buFont typeface="Arial"/>
              <a:buAutoNum type="arabicParenR"/>
            </a:pPr>
            <a:r>
              <a:rPr b="0" i="0" lang="en-GB" sz="2000" u="sng" cap="none" strike="noStrike">
                <a:solidFill>
                  <a:schemeClr val="hlink"/>
                </a:solidFill>
                <a:latin typeface="Arial"/>
                <a:ea typeface="Arial"/>
                <a:cs typeface="Arial"/>
                <a:sym typeface="Arial"/>
                <a:hlinkClick action="ppaction://hlinksldjump" r:id="rId5"/>
              </a:rPr>
              <a:t>Set Pieces</a:t>
            </a:r>
            <a:r>
              <a:rPr b="0" i="0" lang="en-GB" sz="2000" u="none" cap="none" strike="noStrike">
                <a:solidFill>
                  <a:srgbClr val="0D0D0D"/>
                </a:solidFill>
                <a:latin typeface="Arial"/>
                <a:ea typeface="Arial"/>
                <a:cs typeface="Arial"/>
                <a:sym typeface="Arial"/>
              </a:rPr>
              <a:t> (slides </a:t>
            </a:r>
            <a:r>
              <a:rPr lang="en-GB" sz="2000">
                <a:solidFill>
                  <a:srgbClr val="0D0D0D"/>
                </a:solidFill>
              </a:rPr>
              <a:t>10</a:t>
            </a:r>
            <a:r>
              <a:rPr b="0" i="0" lang="en-GB" sz="2000" u="none" cap="none" strike="noStrike">
                <a:solidFill>
                  <a:srgbClr val="0D0D0D"/>
                </a:solidFill>
                <a:latin typeface="Arial"/>
                <a:ea typeface="Arial"/>
                <a:cs typeface="Arial"/>
                <a:sym typeface="Arial"/>
              </a:rPr>
              <a:t>-1</a:t>
            </a:r>
            <a:r>
              <a:rPr lang="en-GB" sz="2000">
                <a:solidFill>
                  <a:srgbClr val="0D0D0D"/>
                </a:solidFill>
              </a:rPr>
              <a:t>6</a:t>
            </a:r>
            <a:r>
              <a:rPr b="0" i="0" lang="en-GB" sz="2000" u="none" cap="none" strike="noStrike">
                <a:solidFill>
                  <a:srgbClr val="0D0D0D"/>
                </a:solidFill>
                <a:latin typeface="Arial"/>
                <a:ea typeface="Arial"/>
                <a:cs typeface="Arial"/>
                <a:sym typeface="Arial"/>
              </a:rPr>
              <a:t>)</a:t>
            </a:r>
            <a:endParaRPr sz="1700"/>
          </a:p>
          <a:p>
            <a:pPr indent="-292100" lvl="1" marL="469900" marR="0" rtl="0" algn="l">
              <a:spcBef>
                <a:spcPts val="300"/>
              </a:spcBef>
              <a:spcAft>
                <a:spcPts val="0"/>
              </a:spcAft>
              <a:buClr>
                <a:srgbClr val="0D0D0D"/>
              </a:buClr>
              <a:buSzPts val="2000"/>
              <a:buFont typeface="Arial"/>
              <a:buAutoNum type="arabicParenR"/>
            </a:pPr>
            <a:r>
              <a:rPr b="0" i="0" lang="en-GB" sz="2000" u="sng" cap="none" strike="noStrike">
                <a:solidFill>
                  <a:schemeClr val="hlink"/>
                </a:solidFill>
                <a:latin typeface="Arial"/>
                <a:ea typeface="Arial"/>
                <a:cs typeface="Arial"/>
                <a:sym typeface="Arial"/>
                <a:hlinkClick action="ppaction://hlinksldjump" r:id="rId6"/>
              </a:rPr>
              <a:t>Tracking Data Scouting</a:t>
            </a:r>
            <a:r>
              <a:rPr b="0" i="0" lang="en-GB" sz="2000" u="none" cap="none" strike="noStrike">
                <a:solidFill>
                  <a:srgbClr val="0D0D0D"/>
                </a:solidFill>
                <a:latin typeface="Arial"/>
                <a:ea typeface="Arial"/>
                <a:cs typeface="Arial"/>
                <a:sym typeface="Arial"/>
              </a:rPr>
              <a:t> (slides </a:t>
            </a:r>
            <a:r>
              <a:rPr lang="en-GB" sz="2000">
                <a:solidFill>
                  <a:srgbClr val="0D0D0D"/>
                </a:solidFill>
              </a:rPr>
              <a:t>17-24</a:t>
            </a:r>
            <a:r>
              <a:rPr b="0" i="0" lang="en-GB" sz="2000" u="none" cap="none" strike="noStrike">
                <a:solidFill>
                  <a:srgbClr val="0D0D0D"/>
                </a:solidFill>
                <a:latin typeface="Arial"/>
                <a:ea typeface="Arial"/>
                <a:cs typeface="Arial"/>
                <a:sym typeface="Arial"/>
              </a:rPr>
              <a:t>)</a:t>
            </a:r>
            <a:endParaRPr sz="1700"/>
          </a:p>
          <a:p>
            <a:pPr indent="0" lvl="2" marL="571500" marR="0" rtl="0" algn="l">
              <a:spcBef>
                <a:spcPts val="300"/>
              </a:spcBef>
              <a:spcAft>
                <a:spcPts val="0"/>
              </a:spcAft>
              <a:buClr>
                <a:srgbClr val="7C7C81"/>
              </a:buClr>
              <a:buSzPts val="1400"/>
              <a:buFont typeface="Arial"/>
              <a:buNone/>
            </a:pPr>
            <a:r>
              <a:t/>
            </a:r>
            <a:endParaRPr b="0" i="0" sz="2000" u="none" cap="none" strike="noStrike">
              <a:solidFill>
                <a:srgbClr val="0D0D0D"/>
              </a:solidFill>
              <a:latin typeface="Arial"/>
              <a:ea typeface="Arial"/>
              <a:cs typeface="Arial"/>
              <a:sym typeface="Arial"/>
            </a:endParaRPr>
          </a:p>
          <a:p>
            <a:pPr indent="-215900" lvl="0" marL="177800" marR="0" rtl="0" algn="l">
              <a:spcBef>
                <a:spcPts val="0"/>
              </a:spcBef>
              <a:spcAft>
                <a:spcPts val="0"/>
              </a:spcAft>
              <a:buClr>
                <a:srgbClr val="00275E"/>
              </a:buClr>
              <a:buSzPts val="2000"/>
              <a:buFont typeface="Arial"/>
              <a:buChar char="•"/>
            </a:pPr>
            <a:r>
              <a:rPr b="0" i="0" lang="en-GB" sz="2000" u="sng" cap="none" strike="noStrike">
                <a:solidFill>
                  <a:schemeClr val="hlink"/>
                </a:solidFill>
                <a:latin typeface="Arial"/>
                <a:ea typeface="Arial"/>
                <a:cs typeface="Arial"/>
                <a:sym typeface="Arial"/>
                <a:hlinkClick action="ppaction://hlinksldjump" r:id="rId7"/>
              </a:rPr>
              <a:t>Conclusion</a:t>
            </a:r>
            <a:r>
              <a:rPr b="0" i="0" lang="en-GB" sz="2000" u="none" cap="none" strike="noStrike">
                <a:solidFill>
                  <a:srgbClr val="0D0D0D"/>
                </a:solidFill>
                <a:latin typeface="Arial"/>
                <a:ea typeface="Arial"/>
                <a:cs typeface="Arial"/>
                <a:sym typeface="Arial"/>
              </a:rPr>
              <a:t> (slide 2</a:t>
            </a:r>
            <a:r>
              <a:rPr lang="en-GB" sz="2000">
                <a:solidFill>
                  <a:srgbClr val="0D0D0D"/>
                </a:solidFill>
              </a:rPr>
              <a:t>5</a:t>
            </a:r>
            <a:r>
              <a:rPr b="0" i="0" lang="en-GB" sz="2000" u="none" cap="none" strike="noStrike">
                <a:solidFill>
                  <a:srgbClr val="0D0D0D"/>
                </a:solidFill>
                <a:latin typeface="Arial"/>
                <a:ea typeface="Arial"/>
                <a:cs typeface="Arial"/>
                <a:sym typeface="Arial"/>
              </a:rPr>
              <a:t>-2</a:t>
            </a:r>
            <a:r>
              <a:rPr lang="en-GB" sz="2000">
                <a:solidFill>
                  <a:srgbClr val="0D0D0D"/>
                </a:solidFill>
              </a:rPr>
              <a:t>6</a:t>
            </a:r>
            <a:r>
              <a:rPr b="0" i="0" lang="en-GB" sz="2000" u="none" cap="none" strike="noStrike">
                <a:solidFill>
                  <a:srgbClr val="0D0D0D"/>
                </a:solidFill>
                <a:latin typeface="Arial"/>
                <a:ea typeface="Arial"/>
                <a:cs typeface="Arial"/>
                <a:sym typeface="Arial"/>
              </a:rPr>
              <a:t>)</a:t>
            </a:r>
            <a:endParaRPr sz="1700"/>
          </a:p>
          <a:p>
            <a:pPr indent="0" lvl="0" marL="0" marR="0" rtl="0" algn="l">
              <a:spcBef>
                <a:spcPts val="0"/>
              </a:spcBef>
              <a:spcAft>
                <a:spcPts val="0"/>
              </a:spcAft>
              <a:buClr>
                <a:srgbClr val="7C7C81"/>
              </a:buClr>
              <a:buSzPts val="1400"/>
              <a:buFont typeface="Arial"/>
              <a:buNone/>
            </a:pPr>
            <a:r>
              <a:t/>
            </a:r>
            <a:endParaRPr b="0" i="0" sz="2000" u="none" cap="none" strike="noStrike">
              <a:solidFill>
                <a:srgbClr val="0D0D0D"/>
              </a:solidFill>
              <a:latin typeface="Arial"/>
              <a:ea typeface="Arial"/>
              <a:cs typeface="Arial"/>
              <a:sym typeface="Arial"/>
            </a:endParaRPr>
          </a:p>
          <a:p>
            <a:pPr indent="-215900" lvl="0" marL="177800" marR="0" rtl="0" algn="l">
              <a:spcBef>
                <a:spcPts val="0"/>
              </a:spcBef>
              <a:spcAft>
                <a:spcPts val="0"/>
              </a:spcAft>
              <a:buClr>
                <a:srgbClr val="00275E"/>
              </a:buClr>
              <a:buSzPts val="2000"/>
              <a:buFont typeface="Arial"/>
              <a:buChar char="•"/>
            </a:pPr>
            <a:r>
              <a:rPr b="0" i="0" lang="en-GB" sz="2000" u="sng" cap="none" strike="noStrike">
                <a:solidFill>
                  <a:schemeClr val="hlink"/>
                </a:solidFill>
                <a:latin typeface="Arial"/>
                <a:ea typeface="Arial"/>
                <a:cs typeface="Arial"/>
                <a:sym typeface="Arial"/>
                <a:hlinkClick action="ppaction://hlinksldjump" r:id="rId8"/>
              </a:rPr>
              <a:t>References</a:t>
            </a:r>
            <a:r>
              <a:rPr b="0" i="0" lang="en-GB" sz="2000" u="none" cap="none" strike="noStrike">
                <a:solidFill>
                  <a:srgbClr val="0D0D0D"/>
                </a:solidFill>
                <a:latin typeface="Arial"/>
                <a:ea typeface="Arial"/>
                <a:cs typeface="Arial"/>
                <a:sym typeface="Arial"/>
              </a:rPr>
              <a:t> (slide </a:t>
            </a:r>
            <a:r>
              <a:rPr lang="en-GB" sz="2000">
                <a:solidFill>
                  <a:srgbClr val="0D0D0D"/>
                </a:solidFill>
              </a:rPr>
              <a:t>27-28</a:t>
            </a:r>
            <a:r>
              <a:rPr b="0" i="0" lang="en-GB" sz="2000" u="none" cap="none" strike="noStrike">
                <a:solidFill>
                  <a:srgbClr val="0D0D0D"/>
                </a:solidFill>
                <a:latin typeface="Arial"/>
                <a:ea typeface="Arial"/>
                <a:cs typeface="Arial"/>
                <a:sym typeface="Arial"/>
              </a:rPr>
              <a:t>)</a:t>
            </a:r>
            <a:endParaRPr sz="1700"/>
          </a:p>
        </p:txBody>
      </p:sp>
      <p:sp>
        <p:nvSpPr>
          <p:cNvPr id="297" name="Google Shape;297;p41"/>
          <p:cNvSpPr txBox="1"/>
          <p:nvPr/>
        </p:nvSpPr>
        <p:spPr>
          <a:xfrm>
            <a:off x="290513" y="4465829"/>
            <a:ext cx="8562975" cy="122146"/>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Clr>
                <a:srgbClr val="7C7C81"/>
              </a:buClr>
              <a:buSzPts val="700"/>
              <a:buFont typeface="Arial"/>
              <a:buNone/>
            </a:pPr>
            <a:r>
              <a:t/>
            </a:r>
            <a:endParaRPr b="0" i="0" sz="700" u="none" cap="none" strike="noStrike">
              <a:solidFill>
                <a:srgbClr val="7C7C81"/>
              </a:solidFill>
              <a:latin typeface="Arial"/>
              <a:ea typeface="Arial"/>
              <a:cs typeface="Arial"/>
              <a:sym typeface="Arial"/>
            </a:endParaRPr>
          </a:p>
        </p:txBody>
      </p:sp>
      <p:pic>
        <p:nvPicPr>
          <p:cNvPr id="298" name="Google Shape;298;p41"/>
          <p:cNvPicPr preferRelativeResize="0"/>
          <p:nvPr/>
        </p:nvPicPr>
        <p:blipFill>
          <a:blip r:embed="rId9">
            <a:alphaModFix/>
          </a:blip>
          <a:stretch>
            <a:fillRect/>
          </a:stretch>
        </p:blipFill>
        <p:spPr>
          <a:xfrm>
            <a:off x="6373700" y="1019175"/>
            <a:ext cx="2410025" cy="1807524"/>
          </a:xfrm>
          <a:prstGeom prst="rect">
            <a:avLst/>
          </a:prstGeom>
          <a:noFill/>
          <a:ln>
            <a:noFill/>
          </a:ln>
        </p:spPr>
      </p:pic>
      <p:pic>
        <p:nvPicPr>
          <p:cNvPr id="299" name="Google Shape;299;p41"/>
          <p:cNvPicPr preferRelativeResize="0"/>
          <p:nvPr/>
        </p:nvPicPr>
        <p:blipFill rotWithShape="1">
          <a:blip r:embed="rId10">
            <a:alphaModFix/>
          </a:blip>
          <a:srcRect b="9005" l="3687" r="3882" t="10801"/>
          <a:stretch/>
        </p:blipFill>
        <p:spPr>
          <a:xfrm>
            <a:off x="6373700" y="2914950"/>
            <a:ext cx="2410025" cy="157141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59"/>
          <p:cNvSpPr txBox="1"/>
          <p:nvPr>
            <p:ph idx="12" type="sldNum"/>
          </p:nvPr>
        </p:nvSpPr>
        <p:spPr>
          <a:xfrm>
            <a:off x="8853488" y="4776599"/>
            <a:ext cx="230100" cy="208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sp>
        <p:nvSpPr>
          <p:cNvPr id="536" name="Google Shape;536;p59"/>
          <p:cNvSpPr txBox="1"/>
          <p:nvPr>
            <p:ph idx="2" type="body"/>
          </p:nvPr>
        </p:nvSpPr>
        <p:spPr>
          <a:xfrm>
            <a:off x="296148" y="431801"/>
            <a:ext cx="7527000" cy="203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D0D0D"/>
              </a:buClr>
              <a:buSzPts val="1500"/>
              <a:buNone/>
            </a:pPr>
            <a:r>
              <a:t/>
            </a:r>
            <a:endParaRPr/>
          </a:p>
        </p:txBody>
      </p:sp>
      <p:sp>
        <p:nvSpPr>
          <p:cNvPr id="537" name="Google Shape;537;p59"/>
          <p:cNvSpPr txBox="1"/>
          <p:nvPr>
            <p:ph idx="3" type="body"/>
          </p:nvPr>
        </p:nvSpPr>
        <p:spPr>
          <a:xfrm>
            <a:off x="290513" y="123478"/>
            <a:ext cx="7527000" cy="35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34694"/>
              </a:buClr>
              <a:buSzPts val="2100"/>
              <a:buNone/>
            </a:pPr>
            <a:r>
              <a:rPr lang="en-GB" sz="2100"/>
              <a:t>Metric 2: Runs at High Speed in the Final Third</a:t>
            </a:r>
            <a:endParaRPr/>
          </a:p>
        </p:txBody>
      </p:sp>
      <p:sp>
        <p:nvSpPr>
          <p:cNvPr id="538" name="Google Shape;538;p59"/>
          <p:cNvSpPr txBox="1"/>
          <p:nvPr>
            <p:ph idx="4" type="body"/>
          </p:nvPr>
        </p:nvSpPr>
        <p:spPr>
          <a:xfrm>
            <a:off x="290513" y="4443959"/>
            <a:ext cx="8562900" cy="1440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rgbClr val="7C7C81"/>
              </a:buClr>
              <a:buSzPts val="700"/>
              <a:buNone/>
            </a:pPr>
            <a:r>
              <a:t/>
            </a:r>
            <a:endParaRPr/>
          </a:p>
        </p:txBody>
      </p:sp>
      <p:sp>
        <p:nvSpPr>
          <p:cNvPr id="539" name="Google Shape;539;p59"/>
          <p:cNvSpPr txBox="1"/>
          <p:nvPr/>
        </p:nvSpPr>
        <p:spPr>
          <a:xfrm>
            <a:off x="673325" y="2097950"/>
            <a:ext cx="5692200" cy="895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GB" sz="1100">
                <a:solidFill>
                  <a:srgbClr val="252525"/>
                </a:solidFill>
              </a:rPr>
              <a:t>Identifies players with good physical capabilities in terms of speed.</a:t>
            </a:r>
            <a:endParaRPr b="1" sz="1100">
              <a:solidFill>
                <a:srgbClr val="252525"/>
              </a:solidFill>
            </a:endParaRPr>
          </a:p>
          <a:p>
            <a:pPr indent="0" lvl="0" marL="0" rtl="0" algn="l">
              <a:spcBef>
                <a:spcPts val="0"/>
              </a:spcBef>
              <a:spcAft>
                <a:spcPts val="0"/>
              </a:spcAft>
              <a:buNone/>
            </a:pPr>
            <a:r>
              <a:t/>
            </a:r>
            <a:endParaRPr sz="1100">
              <a:solidFill>
                <a:srgbClr val="252525"/>
              </a:solidFill>
            </a:endParaRPr>
          </a:p>
          <a:p>
            <a:pPr indent="0" lvl="0" marL="0" rtl="0" algn="l">
              <a:spcBef>
                <a:spcPts val="0"/>
              </a:spcBef>
              <a:spcAft>
                <a:spcPts val="0"/>
              </a:spcAft>
              <a:buNone/>
            </a:pPr>
            <a:r>
              <a:rPr b="1" lang="en-GB" sz="1100">
                <a:solidFill>
                  <a:srgbClr val="252525"/>
                </a:solidFill>
              </a:rPr>
              <a:t>Shows players that take initiative.</a:t>
            </a:r>
            <a:endParaRPr b="1" sz="1100">
              <a:solidFill>
                <a:srgbClr val="252525"/>
              </a:solidFill>
            </a:endParaRPr>
          </a:p>
          <a:p>
            <a:pPr indent="0" lvl="0" marL="0" rtl="0" algn="l">
              <a:spcBef>
                <a:spcPts val="0"/>
              </a:spcBef>
              <a:spcAft>
                <a:spcPts val="0"/>
              </a:spcAft>
              <a:buNone/>
            </a:pPr>
            <a:r>
              <a:t/>
            </a:r>
            <a:endParaRPr sz="1100">
              <a:solidFill>
                <a:srgbClr val="252525"/>
              </a:solidFill>
            </a:endParaRPr>
          </a:p>
          <a:p>
            <a:pPr indent="0" lvl="0" marL="0" rtl="0" algn="l">
              <a:spcBef>
                <a:spcPts val="0"/>
              </a:spcBef>
              <a:spcAft>
                <a:spcPts val="0"/>
              </a:spcAft>
              <a:buNone/>
            </a:pPr>
            <a:r>
              <a:rPr b="1" lang="en-GB" sz="1100">
                <a:solidFill>
                  <a:srgbClr val="252525"/>
                </a:solidFill>
              </a:rPr>
              <a:t>Players at a high level will make runs into space.</a:t>
            </a:r>
            <a:endParaRPr b="1" sz="1100">
              <a:solidFill>
                <a:srgbClr val="252525"/>
              </a:solidFill>
            </a:endParaRPr>
          </a:p>
          <a:p>
            <a:pPr indent="0" lvl="0" marL="0" marR="0" rtl="0" algn="l">
              <a:lnSpc>
                <a:spcPct val="100000"/>
              </a:lnSpc>
              <a:spcBef>
                <a:spcPts val="0"/>
              </a:spcBef>
              <a:spcAft>
                <a:spcPts val="0"/>
              </a:spcAft>
              <a:buNone/>
            </a:pPr>
            <a:r>
              <a:t/>
            </a:r>
            <a:endParaRPr b="0" i="0" sz="1100" u="none" cap="none" strike="noStrike">
              <a:solidFill>
                <a:srgbClr val="252525"/>
              </a:solidFill>
              <a:latin typeface="Arial"/>
              <a:ea typeface="Arial"/>
              <a:cs typeface="Arial"/>
              <a:sym typeface="Arial"/>
            </a:endParaRPr>
          </a:p>
        </p:txBody>
      </p:sp>
      <p:pic>
        <p:nvPicPr>
          <p:cNvPr id="540" name="Google Shape;540;p59"/>
          <p:cNvPicPr preferRelativeResize="0"/>
          <p:nvPr/>
        </p:nvPicPr>
        <p:blipFill rotWithShape="1">
          <a:blip r:embed="rId3">
            <a:alphaModFix/>
          </a:blip>
          <a:srcRect b="57192" l="0" r="69307" t="6997"/>
          <a:stretch/>
        </p:blipFill>
        <p:spPr>
          <a:xfrm>
            <a:off x="296148" y="2077955"/>
            <a:ext cx="272328" cy="247677"/>
          </a:xfrm>
          <a:prstGeom prst="rect">
            <a:avLst/>
          </a:prstGeom>
          <a:noFill/>
          <a:ln>
            <a:noFill/>
          </a:ln>
        </p:spPr>
      </p:pic>
      <p:pic>
        <p:nvPicPr>
          <p:cNvPr id="541" name="Google Shape;541;p59"/>
          <p:cNvPicPr preferRelativeResize="0"/>
          <p:nvPr/>
        </p:nvPicPr>
        <p:blipFill rotWithShape="1">
          <a:blip r:embed="rId3">
            <a:alphaModFix/>
          </a:blip>
          <a:srcRect b="17617" l="0" r="69307" t="46573"/>
          <a:stretch/>
        </p:blipFill>
        <p:spPr>
          <a:xfrm>
            <a:off x="302261" y="3722696"/>
            <a:ext cx="272328" cy="247677"/>
          </a:xfrm>
          <a:prstGeom prst="rect">
            <a:avLst/>
          </a:prstGeom>
          <a:noFill/>
          <a:ln>
            <a:noFill/>
          </a:ln>
        </p:spPr>
      </p:pic>
      <p:pic>
        <p:nvPicPr>
          <p:cNvPr id="542" name="Google Shape;542;p59"/>
          <p:cNvPicPr preferRelativeResize="0"/>
          <p:nvPr/>
        </p:nvPicPr>
        <p:blipFill rotWithShape="1">
          <a:blip r:embed="rId3">
            <a:alphaModFix/>
          </a:blip>
          <a:srcRect b="57192" l="0" r="69307" t="6997"/>
          <a:stretch/>
        </p:blipFill>
        <p:spPr>
          <a:xfrm>
            <a:off x="298595" y="2419385"/>
            <a:ext cx="272328" cy="247677"/>
          </a:xfrm>
          <a:prstGeom prst="rect">
            <a:avLst/>
          </a:prstGeom>
          <a:noFill/>
          <a:ln>
            <a:noFill/>
          </a:ln>
        </p:spPr>
      </p:pic>
      <p:pic>
        <p:nvPicPr>
          <p:cNvPr id="543" name="Google Shape;543;p59"/>
          <p:cNvPicPr preferRelativeResize="0"/>
          <p:nvPr/>
        </p:nvPicPr>
        <p:blipFill rotWithShape="1">
          <a:blip r:embed="rId3">
            <a:alphaModFix/>
          </a:blip>
          <a:srcRect b="17617" l="0" r="69307" t="46573"/>
          <a:stretch/>
        </p:blipFill>
        <p:spPr>
          <a:xfrm>
            <a:off x="301038" y="3388066"/>
            <a:ext cx="272328" cy="247677"/>
          </a:xfrm>
          <a:prstGeom prst="rect">
            <a:avLst/>
          </a:prstGeom>
          <a:noFill/>
          <a:ln>
            <a:noFill/>
          </a:ln>
        </p:spPr>
      </p:pic>
      <p:pic>
        <p:nvPicPr>
          <p:cNvPr id="544" name="Google Shape;544;p59"/>
          <p:cNvPicPr preferRelativeResize="0"/>
          <p:nvPr/>
        </p:nvPicPr>
        <p:blipFill rotWithShape="1">
          <a:blip r:embed="rId3">
            <a:alphaModFix/>
          </a:blip>
          <a:srcRect b="57192" l="0" r="69307" t="6997"/>
          <a:stretch/>
        </p:blipFill>
        <p:spPr>
          <a:xfrm>
            <a:off x="299818" y="2723242"/>
            <a:ext cx="272328" cy="247677"/>
          </a:xfrm>
          <a:prstGeom prst="rect">
            <a:avLst/>
          </a:prstGeom>
          <a:noFill/>
          <a:ln>
            <a:noFill/>
          </a:ln>
        </p:spPr>
      </p:pic>
      <p:sp>
        <p:nvSpPr>
          <p:cNvPr id="545" name="Google Shape;545;p59"/>
          <p:cNvSpPr txBox="1"/>
          <p:nvPr/>
        </p:nvSpPr>
        <p:spPr>
          <a:xfrm>
            <a:off x="315292" y="1841197"/>
            <a:ext cx="1155300" cy="30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i="0" lang="en-GB" sz="1400" u="none" cap="none" strike="noStrike">
                <a:solidFill>
                  <a:srgbClr val="252525"/>
                </a:solidFill>
                <a:latin typeface="Arial"/>
                <a:ea typeface="Arial"/>
                <a:cs typeface="Arial"/>
                <a:sym typeface="Arial"/>
              </a:rPr>
              <a:t>Advantages</a:t>
            </a:r>
            <a:endParaRPr b="0" i="0" sz="1400" u="none" cap="none" strike="noStrike">
              <a:solidFill>
                <a:srgbClr val="252525"/>
              </a:solidFill>
              <a:latin typeface="Arial"/>
              <a:ea typeface="Arial"/>
              <a:cs typeface="Arial"/>
              <a:sym typeface="Arial"/>
            </a:endParaRPr>
          </a:p>
        </p:txBody>
      </p:sp>
      <p:sp>
        <p:nvSpPr>
          <p:cNvPr id="546" name="Google Shape;546;p59"/>
          <p:cNvSpPr txBox="1"/>
          <p:nvPr/>
        </p:nvSpPr>
        <p:spPr>
          <a:xfrm>
            <a:off x="716239" y="3250375"/>
            <a:ext cx="5733300" cy="1029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1" i="0" sz="1100" u="none" cap="none" strike="noStrike">
              <a:solidFill>
                <a:srgbClr val="252525"/>
              </a:solidFill>
            </a:endParaRPr>
          </a:p>
          <a:p>
            <a:pPr indent="0" lvl="0" marL="0" marR="0" rtl="0" algn="l">
              <a:lnSpc>
                <a:spcPct val="100000"/>
              </a:lnSpc>
              <a:spcBef>
                <a:spcPts val="0"/>
              </a:spcBef>
              <a:spcAft>
                <a:spcPts val="0"/>
              </a:spcAft>
              <a:buNone/>
            </a:pPr>
            <a:r>
              <a:rPr b="1" lang="en-GB" sz="1100">
                <a:solidFill>
                  <a:srgbClr val="252525"/>
                </a:solidFill>
              </a:rPr>
              <a:t>Does not differentiate between bad runs and good runs.</a:t>
            </a:r>
            <a:endParaRPr b="1" sz="1100">
              <a:solidFill>
                <a:srgbClr val="252525"/>
              </a:solidFill>
            </a:endParaRPr>
          </a:p>
          <a:p>
            <a:pPr indent="0" lvl="0" marL="0" marR="0" rtl="0" algn="l">
              <a:lnSpc>
                <a:spcPct val="100000"/>
              </a:lnSpc>
              <a:spcBef>
                <a:spcPts val="0"/>
              </a:spcBef>
              <a:spcAft>
                <a:spcPts val="0"/>
              </a:spcAft>
              <a:buNone/>
            </a:pPr>
            <a:r>
              <a:t/>
            </a:r>
            <a:endParaRPr b="1" sz="1100">
              <a:solidFill>
                <a:srgbClr val="252525"/>
              </a:solidFill>
            </a:endParaRPr>
          </a:p>
          <a:p>
            <a:pPr indent="0" lvl="0" marL="0" rtl="0" algn="l">
              <a:spcBef>
                <a:spcPts val="0"/>
              </a:spcBef>
              <a:spcAft>
                <a:spcPts val="0"/>
              </a:spcAft>
              <a:buNone/>
            </a:pPr>
            <a:r>
              <a:rPr b="1" lang="en-GB" sz="1100">
                <a:solidFill>
                  <a:srgbClr val="252525"/>
                </a:solidFill>
              </a:rPr>
              <a:t>Does not identify what other options the player had.</a:t>
            </a:r>
            <a:endParaRPr b="1" sz="1100">
              <a:solidFill>
                <a:srgbClr val="252525"/>
              </a:solidFill>
            </a:endParaRPr>
          </a:p>
          <a:p>
            <a:pPr indent="0" lvl="0" marL="0" rtl="0" algn="l">
              <a:spcBef>
                <a:spcPts val="0"/>
              </a:spcBef>
              <a:spcAft>
                <a:spcPts val="0"/>
              </a:spcAft>
              <a:buNone/>
            </a:pPr>
            <a:r>
              <a:t/>
            </a:r>
            <a:endParaRPr b="1" sz="1100">
              <a:solidFill>
                <a:srgbClr val="252525"/>
              </a:solidFill>
            </a:endParaRPr>
          </a:p>
          <a:p>
            <a:pPr indent="0" lvl="0" marL="0" rtl="0" algn="l">
              <a:spcBef>
                <a:spcPts val="0"/>
              </a:spcBef>
              <a:spcAft>
                <a:spcPts val="0"/>
              </a:spcAft>
              <a:buNone/>
            </a:pPr>
            <a:r>
              <a:rPr b="1" lang="en-GB" sz="1100">
                <a:solidFill>
                  <a:srgbClr val="252525"/>
                </a:solidFill>
              </a:rPr>
              <a:t>Weighted towards stronger teams.</a:t>
            </a:r>
            <a:endParaRPr b="1" i="0" sz="1100" u="none" cap="none" strike="noStrike">
              <a:solidFill>
                <a:srgbClr val="252525"/>
              </a:solidFill>
            </a:endParaRPr>
          </a:p>
        </p:txBody>
      </p:sp>
      <p:sp>
        <p:nvSpPr>
          <p:cNvPr id="547" name="Google Shape;547;p59"/>
          <p:cNvSpPr txBox="1"/>
          <p:nvPr/>
        </p:nvSpPr>
        <p:spPr>
          <a:xfrm>
            <a:off x="315292" y="3126105"/>
            <a:ext cx="1390200" cy="30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i="0" lang="en-GB" sz="1400" u="none" cap="none" strike="noStrike">
                <a:solidFill>
                  <a:srgbClr val="252525"/>
                </a:solidFill>
                <a:latin typeface="Arial"/>
                <a:ea typeface="Arial"/>
                <a:cs typeface="Arial"/>
                <a:sym typeface="Arial"/>
              </a:rPr>
              <a:t>Disadvantages</a:t>
            </a:r>
            <a:endParaRPr b="0" i="0" sz="1400" u="none" cap="none" strike="noStrike">
              <a:solidFill>
                <a:srgbClr val="252525"/>
              </a:solidFill>
              <a:latin typeface="Arial"/>
              <a:ea typeface="Arial"/>
              <a:cs typeface="Arial"/>
              <a:sym typeface="Arial"/>
            </a:endParaRPr>
          </a:p>
        </p:txBody>
      </p:sp>
      <p:pic>
        <p:nvPicPr>
          <p:cNvPr id="548" name="Google Shape;548;p59"/>
          <p:cNvPicPr preferRelativeResize="0"/>
          <p:nvPr/>
        </p:nvPicPr>
        <p:blipFill rotWithShape="1">
          <a:blip r:embed="rId3">
            <a:alphaModFix/>
          </a:blip>
          <a:srcRect b="17617" l="0" r="69307" t="46573"/>
          <a:stretch/>
        </p:blipFill>
        <p:spPr>
          <a:xfrm>
            <a:off x="298599" y="4035959"/>
            <a:ext cx="272328" cy="247677"/>
          </a:xfrm>
          <a:prstGeom prst="rect">
            <a:avLst/>
          </a:prstGeom>
          <a:noFill/>
          <a:ln>
            <a:noFill/>
          </a:ln>
        </p:spPr>
      </p:pic>
      <p:graphicFrame>
        <p:nvGraphicFramePr>
          <p:cNvPr id="549" name="Google Shape;549;p59"/>
          <p:cNvGraphicFramePr/>
          <p:nvPr/>
        </p:nvGraphicFramePr>
        <p:xfrm>
          <a:off x="6594838" y="1017828"/>
          <a:ext cx="3000000" cy="3000000"/>
        </p:xfrm>
        <a:graphic>
          <a:graphicData uri="http://schemas.openxmlformats.org/drawingml/2006/table">
            <a:tbl>
              <a:tblPr bandRow="1" firstRow="1">
                <a:noFill/>
                <a:tableStyleId>{C5E36C62-D076-4B2C-812D-7C66AAD85C0B}</a:tableStyleId>
              </a:tblPr>
              <a:tblGrid>
                <a:gridCol w="370900"/>
                <a:gridCol w="946050"/>
                <a:gridCol w="941625"/>
              </a:tblGrid>
              <a:tr h="238525">
                <a:tc>
                  <a:txBody>
                    <a:bodyPr/>
                    <a:lstStyle/>
                    <a:p>
                      <a:pPr indent="0" lvl="0" marL="0" marR="0" rtl="0" algn="ctr">
                        <a:lnSpc>
                          <a:spcPct val="100000"/>
                        </a:lnSpc>
                        <a:spcBef>
                          <a:spcPts val="0"/>
                        </a:spcBef>
                        <a:spcAft>
                          <a:spcPts val="0"/>
                        </a:spcAft>
                        <a:buNone/>
                      </a:pPr>
                      <a:r>
                        <a:rPr lang="en-GB" sz="1100">
                          <a:latin typeface="Calibri"/>
                          <a:ea typeface="Calibri"/>
                          <a:cs typeface="Calibri"/>
                          <a:sym typeface="Calibri"/>
                        </a:rPr>
                        <a:t>#</a:t>
                      </a:r>
                      <a:endParaRPr sz="1100" u="none" cap="none" strike="noStrike">
                        <a:latin typeface="Calibri"/>
                        <a:ea typeface="Calibri"/>
                        <a:cs typeface="Calibri"/>
                        <a:sym typeface="Calibri"/>
                      </a:endParaRPr>
                    </a:p>
                  </a:txBody>
                  <a:tcPr marT="34300" marB="34300" marR="68600" marL="68600" anchor="ctr">
                    <a:solidFill>
                      <a:srgbClr val="1A449D"/>
                    </a:solidFill>
                  </a:tcPr>
                </a:tc>
                <a:tc>
                  <a:txBody>
                    <a:bodyPr/>
                    <a:lstStyle/>
                    <a:p>
                      <a:pPr indent="0" lvl="0" marL="0" marR="0" rtl="0" algn="ctr">
                        <a:lnSpc>
                          <a:spcPct val="100000"/>
                        </a:lnSpc>
                        <a:spcBef>
                          <a:spcPts val="0"/>
                        </a:spcBef>
                        <a:spcAft>
                          <a:spcPts val="0"/>
                        </a:spcAft>
                        <a:buNone/>
                      </a:pPr>
                      <a:r>
                        <a:rPr lang="en-GB" sz="1100">
                          <a:latin typeface="Calibri"/>
                          <a:ea typeface="Calibri"/>
                          <a:cs typeface="Calibri"/>
                          <a:sym typeface="Calibri"/>
                        </a:rPr>
                        <a:t>Player</a:t>
                      </a:r>
                      <a:endParaRPr sz="1100">
                        <a:latin typeface="Calibri"/>
                        <a:ea typeface="Calibri"/>
                        <a:cs typeface="Calibri"/>
                        <a:sym typeface="Calibri"/>
                      </a:endParaRPr>
                    </a:p>
                  </a:txBody>
                  <a:tcPr marT="34300" marB="34300" marR="68600" marL="68600" anchor="ctr">
                    <a:solidFill>
                      <a:srgbClr val="1A449D"/>
                    </a:solidFill>
                  </a:tcPr>
                </a:tc>
                <a:tc>
                  <a:txBody>
                    <a:bodyPr/>
                    <a:lstStyle/>
                    <a:p>
                      <a:pPr indent="0" lvl="0" marL="0" marR="0" rtl="0" algn="ctr">
                        <a:lnSpc>
                          <a:spcPct val="100000"/>
                        </a:lnSpc>
                        <a:spcBef>
                          <a:spcPts val="0"/>
                        </a:spcBef>
                        <a:spcAft>
                          <a:spcPts val="0"/>
                        </a:spcAft>
                        <a:buNone/>
                      </a:pPr>
                      <a:r>
                        <a:rPr lang="en-GB" sz="1100">
                          <a:latin typeface="Calibri"/>
                          <a:ea typeface="Calibri"/>
                          <a:cs typeface="Calibri"/>
                          <a:sym typeface="Calibri"/>
                        </a:rPr>
                        <a:t>Runs per 90</a:t>
                      </a:r>
                      <a:endParaRPr sz="1100"/>
                    </a:p>
                  </a:txBody>
                  <a:tcPr marT="34300" marB="34300" marR="68600" marL="68600" anchor="ctr">
                    <a:solidFill>
                      <a:srgbClr val="1A449D"/>
                    </a:solidFill>
                  </a:tcPr>
                </a:tc>
              </a:tr>
              <a:tr h="292425">
                <a:tc>
                  <a:txBody>
                    <a:bodyPr/>
                    <a:lstStyle/>
                    <a:p>
                      <a:pPr indent="0" lvl="0" marL="0" marR="0" rtl="0" algn="ctr">
                        <a:lnSpc>
                          <a:spcPct val="100000"/>
                        </a:lnSpc>
                        <a:spcBef>
                          <a:spcPts val="0"/>
                        </a:spcBef>
                        <a:spcAft>
                          <a:spcPts val="0"/>
                        </a:spcAft>
                        <a:buNone/>
                      </a:pPr>
                      <a:r>
                        <a:rPr lang="en-GB" sz="1000">
                          <a:solidFill>
                            <a:srgbClr val="0D0D0D"/>
                          </a:solidFill>
                          <a:latin typeface="Calibri"/>
                          <a:ea typeface="Calibri"/>
                          <a:cs typeface="Calibri"/>
                          <a:sym typeface="Calibri"/>
                        </a:rPr>
                        <a:t>1</a:t>
                      </a:r>
                      <a:endParaRPr sz="1000">
                        <a:solidFill>
                          <a:srgbClr val="0D0D0D"/>
                        </a:solidFill>
                        <a:latin typeface="Calibri"/>
                        <a:ea typeface="Calibri"/>
                        <a:cs typeface="Calibri"/>
                        <a:sym typeface="Calibri"/>
                      </a:endParaRPr>
                    </a:p>
                  </a:txBody>
                  <a:tcPr marT="34300" marB="34300" marR="68600" marL="68600" anchor="ctr"/>
                </a:tc>
                <a:tc>
                  <a:txBody>
                    <a:bodyPr/>
                    <a:lstStyle/>
                    <a:p>
                      <a:pPr indent="0" lvl="0" marL="0" marR="0" rtl="0" algn="l">
                        <a:lnSpc>
                          <a:spcPct val="100000"/>
                        </a:lnSpc>
                        <a:spcBef>
                          <a:spcPts val="0"/>
                        </a:spcBef>
                        <a:spcAft>
                          <a:spcPts val="0"/>
                        </a:spcAft>
                        <a:buNone/>
                      </a:pPr>
                      <a:r>
                        <a:rPr lang="en-GB" sz="1000">
                          <a:solidFill>
                            <a:srgbClr val="0D0D0D"/>
                          </a:solidFill>
                          <a:latin typeface="Calibri"/>
                          <a:ea typeface="Calibri"/>
                          <a:cs typeface="Calibri"/>
                          <a:sym typeface="Calibri"/>
                        </a:rPr>
                        <a:t>Timo Werner</a:t>
                      </a:r>
                      <a:endParaRPr sz="1000">
                        <a:solidFill>
                          <a:srgbClr val="0D0D0D"/>
                        </a:solidFill>
                        <a:latin typeface="Calibri"/>
                        <a:ea typeface="Calibri"/>
                        <a:cs typeface="Calibri"/>
                        <a:sym typeface="Calibri"/>
                      </a:endParaRPr>
                    </a:p>
                  </a:txBody>
                  <a:tcPr marT="34300" marB="34300" marR="68600" marL="68600" anchor="ctr"/>
                </a:tc>
                <a:tc>
                  <a:txBody>
                    <a:bodyPr/>
                    <a:lstStyle/>
                    <a:p>
                      <a:pPr indent="0" lvl="0" marL="0" rtl="0" algn="ctr">
                        <a:spcBef>
                          <a:spcPts val="0"/>
                        </a:spcBef>
                        <a:spcAft>
                          <a:spcPts val="0"/>
                        </a:spcAft>
                        <a:buNone/>
                      </a:pPr>
                      <a:r>
                        <a:rPr lang="en-GB" sz="1000">
                          <a:solidFill>
                            <a:srgbClr val="0D0D0D"/>
                          </a:solidFill>
                          <a:latin typeface="Calibri"/>
                          <a:ea typeface="Calibri"/>
                          <a:cs typeface="Calibri"/>
                          <a:sym typeface="Calibri"/>
                        </a:rPr>
                        <a:t>2.17</a:t>
                      </a:r>
                      <a:endParaRPr sz="1000">
                        <a:solidFill>
                          <a:srgbClr val="0D0D0D"/>
                        </a:solidFill>
                        <a:latin typeface="Calibri"/>
                        <a:ea typeface="Calibri"/>
                        <a:cs typeface="Calibri"/>
                        <a:sym typeface="Calibri"/>
                      </a:endParaRPr>
                    </a:p>
                  </a:txBody>
                  <a:tcPr marT="34300" marB="34300" marR="68600" marL="68600" anchor="ctr"/>
                </a:tc>
              </a:tr>
              <a:tr h="292425">
                <a:tc>
                  <a:txBody>
                    <a:bodyPr/>
                    <a:lstStyle/>
                    <a:p>
                      <a:pPr indent="0" lvl="0" marL="0" marR="0" rtl="0" algn="ctr">
                        <a:lnSpc>
                          <a:spcPct val="100000"/>
                        </a:lnSpc>
                        <a:spcBef>
                          <a:spcPts val="0"/>
                        </a:spcBef>
                        <a:spcAft>
                          <a:spcPts val="0"/>
                        </a:spcAft>
                        <a:buNone/>
                      </a:pPr>
                      <a:r>
                        <a:rPr lang="en-GB" sz="1000">
                          <a:solidFill>
                            <a:srgbClr val="0D0D0D"/>
                          </a:solidFill>
                          <a:latin typeface="Calibri"/>
                          <a:ea typeface="Calibri"/>
                          <a:cs typeface="Calibri"/>
                          <a:sym typeface="Calibri"/>
                        </a:rPr>
                        <a:t>2</a:t>
                      </a:r>
                      <a:endParaRPr sz="1000">
                        <a:solidFill>
                          <a:srgbClr val="0D0D0D"/>
                        </a:solidFill>
                        <a:latin typeface="Calibri"/>
                        <a:ea typeface="Calibri"/>
                        <a:cs typeface="Calibri"/>
                        <a:sym typeface="Calibri"/>
                      </a:endParaRPr>
                    </a:p>
                  </a:txBody>
                  <a:tcPr marT="34300" marB="34300" marR="68600" marL="68600" anchor="ctr"/>
                </a:tc>
                <a:tc>
                  <a:txBody>
                    <a:bodyPr/>
                    <a:lstStyle/>
                    <a:p>
                      <a:pPr indent="0" lvl="0" marL="0" marR="0" rtl="0" algn="l">
                        <a:lnSpc>
                          <a:spcPct val="100000"/>
                        </a:lnSpc>
                        <a:spcBef>
                          <a:spcPts val="0"/>
                        </a:spcBef>
                        <a:spcAft>
                          <a:spcPts val="0"/>
                        </a:spcAft>
                        <a:buNone/>
                      </a:pPr>
                      <a:r>
                        <a:rPr lang="en-GB" sz="1000">
                          <a:solidFill>
                            <a:srgbClr val="0D0D0D"/>
                          </a:solidFill>
                          <a:latin typeface="Calibri"/>
                          <a:ea typeface="Calibri"/>
                          <a:cs typeface="Calibri"/>
                          <a:sym typeface="Calibri"/>
                        </a:rPr>
                        <a:t>Sterling</a:t>
                      </a:r>
                      <a:endParaRPr sz="1000">
                        <a:solidFill>
                          <a:srgbClr val="0D0D0D"/>
                        </a:solidFill>
                        <a:latin typeface="Calibri"/>
                        <a:ea typeface="Calibri"/>
                        <a:cs typeface="Calibri"/>
                        <a:sym typeface="Calibri"/>
                      </a:endParaRPr>
                    </a:p>
                  </a:txBody>
                  <a:tcPr marT="34300" marB="34300" marR="68600" marL="68600" anchor="ctr"/>
                </a:tc>
                <a:tc>
                  <a:txBody>
                    <a:bodyPr/>
                    <a:lstStyle/>
                    <a:p>
                      <a:pPr indent="0" lvl="0" marL="0" marR="0" rtl="0" algn="ctr">
                        <a:lnSpc>
                          <a:spcPct val="100000"/>
                        </a:lnSpc>
                        <a:spcBef>
                          <a:spcPts val="0"/>
                        </a:spcBef>
                        <a:spcAft>
                          <a:spcPts val="0"/>
                        </a:spcAft>
                        <a:buNone/>
                      </a:pPr>
                      <a:r>
                        <a:rPr lang="en-GB" sz="1000">
                          <a:solidFill>
                            <a:srgbClr val="0D0D0D"/>
                          </a:solidFill>
                          <a:latin typeface="Calibri"/>
                          <a:ea typeface="Calibri"/>
                          <a:cs typeface="Calibri"/>
                          <a:sym typeface="Calibri"/>
                        </a:rPr>
                        <a:t>2.15</a:t>
                      </a:r>
                      <a:endParaRPr sz="1000" u="none" cap="none" strike="noStrike">
                        <a:solidFill>
                          <a:srgbClr val="0D0D0D"/>
                        </a:solidFill>
                        <a:latin typeface="Calibri"/>
                        <a:ea typeface="Calibri"/>
                        <a:cs typeface="Calibri"/>
                        <a:sym typeface="Calibri"/>
                      </a:endParaRPr>
                    </a:p>
                  </a:txBody>
                  <a:tcPr marT="34300" marB="34300" marR="68600" marL="68600" anchor="ctr"/>
                </a:tc>
              </a:tr>
              <a:tr h="292425">
                <a:tc>
                  <a:txBody>
                    <a:bodyPr/>
                    <a:lstStyle/>
                    <a:p>
                      <a:pPr indent="0" lvl="0" marL="0" marR="0" rtl="0" algn="ctr">
                        <a:lnSpc>
                          <a:spcPct val="100000"/>
                        </a:lnSpc>
                        <a:spcBef>
                          <a:spcPts val="0"/>
                        </a:spcBef>
                        <a:spcAft>
                          <a:spcPts val="0"/>
                        </a:spcAft>
                        <a:buNone/>
                      </a:pPr>
                      <a:r>
                        <a:rPr lang="en-GB" sz="1000">
                          <a:solidFill>
                            <a:srgbClr val="0D0D0D"/>
                          </a:solidFill>
                          <a:latin typeface="Calibri"/>
                          <a:ea typeface="Calibri"/>
                          <a:cs typeface="Calibri"/>
                          <a:sym typeface="Calibri"/>
                        </a:rPr>
                        <a:t>3</a:t>
                      </a:r>
                      <a:endParaRPr sz="1000">
                        <a:solidFill>
                          <a:srgbClr val="0D0D0D"/>
                        </a:solidFill>
                        <a:latin typeface="Calibri"/>
                        <a:ea typeface="Calibri"/>
                        <a:cs typeface="Calibri"/>
                        <a:sym typeface="Calibri"/>
                      </a:endParaRPr>
                    </a:p>
                  </a:txBody>
                  <a:tcPr marT="34300" marB="34300" marR="68600" marL="68600" anchor="ctr"/>
                </a:tc>
                <a:tc>
                  <a:txBody>
                    <a:bodyPr/>
                    <a:lstStyle/>
                    <a:p>
                      <a:pPr indent="0" lvl="0" marL="0" rtl="0" algn="l">
                        <a:spcBef>
                          <a:spcPts val="0"/>
                        </a:spcBef>
                        <a:spcAft>
                          <a:spcPts val="0"/>
                        </a:spcAft>
                        <a:buNone/>
                      </a:pPr>
                      <a:r>
                        <a:rPr lang="en-GB" sz="1000">
                          <a:solidFill>
                            <a:srgbClr val="0D0D0D"/>
                          </a:solidFill>
                          <a:latin typeface="Calibri"/>
                          <a:ea typeface="Calibri"/>
                          <a:cs typeface="Calibri"/>
                          <a:sym typeface="Calibri"/>
                        </a:rPr>
                        <a:t>Firmino</a:t>
                      </a:r>
                      <a:endParaRPr sz="1000">
                        <a:solidFill>
                          <a:srgbClr val="0D0D0D"/>
                        </a:solidFill>
                        <a:latin typeface="Calibri"/>
                        <a:ea typeface="Calibri"/>
                        <a:cs typeface="Calibri"/>
                        <a:sym typeface="Calibri"/>
                      </a:endParaRPr>
                    </a:p>
                  </a:txBody>
                  <a:tcPr marT="34300" marB="34300" marR="68600" marL="68600" anchor="ctr"/>
                </a:tc>
                <a:tc>
                  <a:txBody>
                    <a:bodyPr/>
                    <a:lstStyle/>
                    <a:p>
                      <a:pPr indent="0" lvl="0" marL="0" marR="0" rtl="0" algn="ctr">
                        <a:lnSpc>
                          <a:spcPct val="100000"/>
                        </a:lnSpc>
                        <a:spcBef>
                          <a:spcPts val="0"/>
                        </a:spcBef>
                        <a:spcAft>
                          <a:spcPts val="0"/>
                        </a:spcAft>
                        <a:buNone/>
                      </a:pPr>
                      <a:r>
                        <a:rPr lang="en-GB" sz="1000">
                          <a:solidFill>
                            <a:srgbClr val="0D0D0D"/>
                          </a:solidFill>
                          <a:latin typeface="Calibri"/>
                          <a:ea typeface="Calibri"/>
                          <a:cs typeface="Calibri"/>
                          <a:sym typeface="Calibri"/>
                        </a:rPr>
                        <a:t>2.06</a:t>
                      </a:r>
                      <a:endParaRPr sz="1000" u="none" cap="none" strike="noStrike">
                        <a:solidFill>
                          <a:srgbClr val="0D0D0D"/>
                        </a:solidFill>
                        <a:latin typeface="Calibri"/>
                        <a:ea typeface="Calibri"/>
                        <a:cs typeface="Calibri"/>
                        <a:sym typeface="Calibri"/>
                      </a:endParaRPr>
                    </a:p>
                  </a:txBody>
                  <a:tcPr marT="34300" marB="34300" marR="68600" marL="68600" anchor="ctr"/>
                </a:tc>
              </a:tr>
              <a:tr h="292425">
                <a:tc>
                  <a:txBody>
                    <a:bodyPr/>
                    <a:lstStyle/>
                    <a:p>
                      <a:pPr indent="0" lvl="0" marL="0" marR="0" rtl="0" algn="ctr">
                        <a:lnSpc>
                          <a:spcPct val="100000"/>
                        </a:lnSpc>
                        <a:spcBef>
                          <a:spcPts val="0"/>
                        </a:spcBef>
                        <a:spcAft>
                          <a:spcPts val="0"/>
                        </a:spcAft>
                        <a:buNone/>
                      </a:pPr>
                      <a:r>
                        <a:rPr lang="en-GB" sz="1000">
                          <a:solidFill>
                            <a:srgbClr val="0D0D0D"/>
                          </a:solidFill>
                          <a:latin typeface="Calibri"/>
                          <a:ea typeface="Calibri"/>
                          <a:cs typeface="Calibri"/>
                          <a:sym typeface="Calibri"/>
                        </a:rPr>
                        <a:t>4</a:t>
                      </a:r>
                      <a:endParaRPr sz="1000">
                        <a:solidFill>
                          <a:srgbClr val="0D0D0D"/>
                        </a:solidFill>
                        <a:latin typeface="Calibri"/>
                        <a:ea typeface="Calibri"/>
                        <a:cs typeface="Calibri"/>
                        <a:sym typeface="Calibri"/>
                      </a:endParaRPr>
                    </a:p>
                  </a:txBody>
                  <a:tcPr marT="34300" marB="34300" marR="68600" marL="68600" anchor="ctr"/>
                </a:tc>
                <a:tc>
                  <a:txBody>
                    <a:bodyPr/>
                    <a:lstStyle/>
                    <a:p>
                      <a:pPr indent="0" lvl="0" marL="0" marR="0" rtl="0" algn="l">
                        <a:lnSpc>
                          <a:spcPct val="100000"/>
                        </a:lnSpc>
                        <a:spcBef>
                          <a:spcPts val="0"/>
                        </a:spcBef>
                        <a:spcAft>
                          <a:spcPts val="0"/>
                        </a:spcAft>
                        <a:buNone/>
                      </a:pPr>
                      <a:r>
                        <a:rPr lang="en-GB" sz="1000">
                          <a:solidFill>
                            <a:srgbClr val="0D0D0D"/>
                          </a:solidFill>
                          <a:latin typeface="Calibri"/>
                          <a:ea typeface="Calibri"/>
                          <a:cs typeface="Calibri"/>
                          <a:sym typeface="Calibri"/>
                        </a:rPr>
                        <a:t>Matej Vydra</a:t>
                      </a:r>
                      <a:endParaRPr sz="1000">
                        <a:solidFill>
                          <a:srgbClr val="0D0D0D"/>
                        </a:solidFill>
                        <a:latin typeface="Calibri"/>
                        <a:ea typeface="Calibri"/>
                        <a:cs typeface="Calibri"/>
                        <a:sym typeface="Calibri"/>
                      </a:endParaRPr>
                    </a:p>
                  </a:txBody>
                  <a:tcPr marT="34300" marB="34300" marR="68600" marL="68600" anchor="ctr"/>
                </a:tc>
                <a:tc>
                  <a:txBody>
                    <a:bodyPr/>
                    <a:lstStyle/>
                    <a:p>
                      <a:pPr indent="0" lvl="0" marL="0" marR="0" rtl="0" algn="ctr">
                        <a:lnSpc>
                          <a:spcPct val="100000"/>
                        </a:lnSpc>
                        <a:spcBef>
                          <a:spcPts val="0"/>
                        </a:spcBef>
                        <a:spcAft>
                          <a:spcPts val="0"/>
                        </a:spcAft>
                        <a:buNone/>
                      </a:pPr>
                      <a:r>
                        <a:rPr lang="en-GB" sz="1000">
                          <a:solidFill>
                            <a:srgbClr val="0D0D0D"/>
                          </a:solidFill>
                          <a:latin typeface="Calibri"/>
                          <a:ea typeface="Calibri"/>
                          <a:cs typeface="Calibri"/>
                          <a:sym typeface="Calibri"/>
                        </a:rPr>
                        <a:t>2.0</a:t>
                      </a:r>
                      <a:endParaRPr sz="1000" u="none" cap="none" strike="noStrike">
                        <a:solidFill>
                          <a:srgbClr val="0D0D0D"/>
                        </a:solidFill>
                        <a:latin typeface="Calibri"/>
                        <a:ea typeface="Calibri"/>
                        <a:cs typeface="Calibri"/>
                        <a:sym typeface="Calibri"/>
                      </a:endParaRPr>
                    </a:p>
                  </a:txBody>
                  <a:tcPr marT="34300" marB="34300" marR="68600" marL="68600" anchor="ctr"/>
                </a:tc>
              </a:tr>
              <a:tr h="292425">
                <a:tc>
                  <a:txBody>
                    <a:bodyPr/>
                    <a:lstStyle/>
                    <a:p>
                      <a:pPr indent="0" lvl="0" marL="0" marR="0" rtl="0" algn="ctr">
                        <a:lnSpc>
                          <a:spcPct val="100000"/>
                        </a:lnSpc>
                        <a:spcBef>
                          <a:spcPts val="0"/>
                        </a:spcBef>
                        <a:spcAft>
                          <a:spcPts val="0"/>
                        </a:spcAft>
                        <a:buNone/>
                      </a:pPr>
                      <a:r>
                        <a:rPr lang="en-GB" sz="1000">
                          <a:solidFill>
                            <a:srgbClr val="0D0D0D"/>
                          </a:solidFill>
                          <a:latin typeface="Calibri"/>
                          <a:ea typeface="Calibri"/>
                          <a:cs typeface="Calibri"/>
                          <a:sym typeface="Calibri"/>
                        </a:rPr>
                        <a:t>5</a:t>
                      </a:r>
                      <a:endParaRPr sz="1000">
                        <a:solidFill>
                          <a:srgbClr val="0D0D0D"/>
                        </a:solidFill>
                        <a:latin typeface="Calibri"/>
                        <a:ea typeface="Calibri"/>
                        <a:cs typeface="Calibri"/>
                        <a:sym typeface="Calibri"/>
                      </a:endParaRPr>
                    </a:p>
                  </a:txBody>
                  <a:tcPr marT="34300" marB="34300" marR="68600" marL="68600" anchor="ctr"/>
                </a:tc>
                <a:tc>
                  <a:txBody>
                    <a:bodyPr/>
                    <a:lstStyle/>
                    <a:p>
                      <a:pPr indent="0" lvl="0" marL="0" marR="0" rtl="0" algn="l">
                        <a:lnSpc>
                          <a:spcPct val="100000"/>
                        </a:lnSpc>
                        <a:spcBef>
                          <a:spcPts val="0"/>
                        </a:spcBef>
                        <a:spcAft>
                          <a:spcPts val="0"/>
                        </a:spcAft>
                        <a:buNone/>
                      </a:pPr>
                      <a:r>
                        <a:rPr lang="en-GB" sz="1000">
                          <a:solidFill>
                            <a:srgbClr val="0D0D0D"/>
                          </a:solidFill>
                          <a:latin typeface="Calibri"/>
                          <a:ea typeface="Calibri"/>
                          <a:cs typeface="Calibri"/>
                          <a:sym typeface="Calibri"/>
                        </a:rPr>
                        <a:t>Edinson Cavani</a:t>
                      </a:r>
                      <a:endParaRPr sz="1000">
                        <a:solidFill>
                          <a:srgbClr val="0D0D0D"/>
                        </a:solidFill>
                        <a:latin typeface="Calibri"/>
                        <a:ea typeface="Calibri"/>
                        <a:cs typeface="Calibri"/>
                        <a:sym typeface="Calibri"/>
                      </a:endParaRPr>
                    </a:p>
                  </a:txBody>
                  <a:tcPr marT="34300" marB="34300" marR="68600" marL="68600" anchor="ctr"/>
                </a:tc>
                <a:tc>
                  <a:txBody>
                    <a:bodyPr/>
                    <a:lstStyle/>
                    <a:p>
                      <a:pPr indent="0" lvl="0" marL="0" marR="0" rtl="0" algn="ctr">
                        <a:lnSpc>
                          <a:spcPct val="100000"/>
                        </a:lnSpc>
                        <a:spcBef>
                          <a:spcPts val="0"/>
                        </a:spcBef>
                        <a:spcAft>
                          <a:spcPts val="0"/>
                        </a:spcAft>
                        <a:buNone/>
                      </a:pPr>
                      <a:r>
                        <a:rPr lang="en-GB" sz="1000">
                          <a:solidFill>
                            <a:srgbClr val="0D0D0D"/>
                          </a:solidFill>
                          <a:latin typeface="Calibri"/>
                          <a:ea typeface="Calibri"/>
                          <a:cs typeface="Calibri"/>
                          <a:sym typeface="Calibri"/>
                        </a:rPr>
                        <a:t>1.9</a:t>
                      </a:r>
                      <a:endParaRPr sz="1000" u="none" cap="none" strike="noStrike">
                        <a:solidFill>
                          <a:srgbClr val="0D0D0D"/>
                        </a:solidFill>
                        <a:latin typeface="Calibri"/>
                        <a:ea typeface="Calibri"/>
                        <a:cs typeface="Calibri"/>
                        <a:sym typeface="Calibri"/>
                      </a:endParaRPr>
                    </a:p>
                  </a:txBody>
                  <a:tcPr marT="34300" marB="34300" marR="68600" marL="68600" anchor="ctr"/>
                </a:tc>
              </a:tr>
              <a:tr h="292425">
                <a:tc>
                  <a:txBody>
                    <a:bodyPr/>
                    <a:lstStyle/>
                    <a:p>
                      <a:pPr indent="0" lvl="0" marL="0" marR="0" rtl="0" algn="ctr">
                        <a:lnSpc>
                          <a:spcPct val="100000"/>
                        </a:lnSpc>
                        <a:spcBef>
                          <a:spcPts val="0"/>
                        </a:spcBef>
                        <a:spcAft>
                          <a:spcPts val="0"/>
                        </a:spcAft>
                        <a:buNone/>
                      </a:pPr>
                      <a:r>
                        <a:rPr lang="en-GB" sz="1000">
                          <a:solidFill>
                            <a:srgbClr val="0D0D0D"/>
                          </a:solidFill>
                          <a:latin typeface="Calibri"/>
                          <a:ea typeface="Calibri"/>
                          <a:cs typeface="Calibri"/>
                          <a:sym typeface="Calibri"/>
                        </a:rPr>
                        <a:t>6</a:t>
                      </a:r>
                      <a:endParaRPr sz="1000">
                        <a:solidFill>
                          <a:srgbClr val="0D0D0D"/>
                        </a:solidFill>
                        <a:latin typeface="Calibri"/>
                        <a:ea typeface="Calibri"/>
                        <a:cs typeface="Calibri"/>
                        <a:sym typeface="Calibri"/>
                      </a:endParaRPr>
                    </a:p>
                  </a:txBody>
                  <a:tcPr marT="34300" marB="34300" marR="68600" marL="68600" anchor="ctr"/>
                </a:tc>
                <a:tc>
                  <a:txBody>
                    <a:bodyPr/>
                    <a:lstStyle/>
                    <a:p>
                      <a:pPr indent="0" lvl="0" marL="0" marR="0" rtl="0" algn="l">
                        <a:lnSpc>
                          <a:spcPct val="100000"/>
                        </a:lnSpc>
                        <a:spcBef>
                          <a:spcPts val="0"/>
                        </a:spcBef>
                        <a:spcAft>
                          <a:spcPts val="0"/>
                        </a:spcAft>
                        <a:buNone/>
                      </a:pPr>
                      <a:r>
                        <a:rPr lang="en-GB" sz="1000">
                          <a:solidFill>
                            <a:srgbClr val="0D0D0D"/>
                          </a:solidFill>
                          <a:latin typeface="Calibri"/>
                          <a:ea typeface="Calibri"/>
                          <a:cs typeface="Calibri"/>
                          <a:sym typeface="Calibri"/>
                        </a:rPr>
                        <a:t>Nathan Redmond</a:t>
                      </a:r>
                      <a:endParaRPr sz="1000">
                        <a:solidFill>
                          <a:srgbClr val="0D0D0D"/>
                        </a:solidFill>
                        <a:latin typeface="Calibri"/>
                        <a:ea typeface="Calibri"/>
                        <a:cs typeface="Calibri"/>
                        <a:sym typeface="Calibri"/>
                      </a:endParaRPr>
                    </a:p>
                  </a:txBody>
                  <a:tcPr marT="34300" marB="34300" marR="68600" marL="68600" anchor="ctr"/>
                </a:tc>
                <a:tc>
                  <a:txBody>
                    <a:bodyPr/>
                    <a:lstStyle/>
                    <a:p>
                      <a:pPr indent="0" lvl="0" marL="0" marR="0" rtl="0" algn="ctr">
                        <a:lnSpc>
                          <a:spcPct val="100000"/>
                        </a:lnSpc>
                        <a:spcBef>
                          <a:spcPts val="0"/>
                        </a:spcBef>
                        <a:spcAft>
                          <a:spcPts val="0"/>
                        </a:spcAft>
                        <a:buNone/>
                      </a:pPr>
                      <a:r>
                        <a:rPr lang="en-GB" sz="1000">
                          <a:solidFill>
                            <a:srgbClr val="0D0D0D"/>
                          </a:solidFill>
                          <a:latin typeface="Calibri"/>
                          <a:ea typeface="Calibri"/>
                          <a:cs typeface="Calibri"/>
                          <a:sym typeface="Calibri"/>
                        </a:rPr>
                        <a:t>1.85</a:t>
                      </a:r>
                      <a:endParaRPr sz="1000" u="none" cap="none" strike="noStrike">
                        <a:solidFill>
                          <a:srgbClr val="0D0D0D"/>
                        </a:solidFill>
                        <a:latin typeface="Calibri"/>
                        <a:ea typeface="Calibri"/>
                        <a:cs typeface="Calibri"/>
                        <a:sym typeface="Calibri"/>
                      </a:endParaRPr>
                    </a:p>
                  </a:txBody>
                  <a:tcPr marT="34300" marB="34300" marR="68600" marL="68600" anchor="ctr"/>
                </a:tc>
              </a:tr>
              <a:tr h="292425">
                <a:tc>
                  <a:txBody>
                    <a:bodyPr/>
                    <a:lstStyle/>
                    <a:p>
                      <a:pPr indent="0" lvl="0" marL="0" marR="0" rtl="0" algn="ctr">
                        <a:lnSpc>
                          <a:spcPct val="100000"/>
                        </a:lnSpc>
                        <a:spcBef>
                          <a:spcPts val="0"/>
                        </a:spcBef>
                        <a:spcAft>
                          <a:spcPts val="0"/>
                        </a:spcAft>
                        <a:buNone/>
                      </a:pPr>
                      <a:r>
                        <a:rPr lang="en-GB" sz="1000">
                          <a:solidFill>
                            <a:srgbClr val="0D0D0D"/>
                          </a:solidFill>
                          <a:latin typeface="Calibri"/>
                          <a:ea typeface="Calibri"/>
                          <a:cs typeface="Calibri"/>
                          <a:sym typeface="Calibri"/>
                        </a:rPr>
                        <a:t>7</a:t>
                      </a:r>
                      <a:endParaRPr sz="1000">
                        <a:solidFill>
                          <a:srgbClr val="0D0D0D"/>
                        </a:solidFill>
                        <a:latin typeface="Calibri"/>
                        <a:ea typeface="Calibri"/>
                        <a:cs typeface="Calibri"/>
                        <a:sym typeface="Calibri"/>
                      </a:endParaRPr>
                    </a:p>
                  </a:txBody>
                  <a:tcPr marT="34300" marB="34300" marR="68600" marL="68600" anchor="ctr"/>
                </a:tc>
                <a:tc>
                  <a:txBody>
                    <a:bodyPr/>
                    <a:lstStyle/>
                    <a:p>
                      <a:pPr indent="0" lvl="0" marL="0" marR="0" rtl="0" algn="l">
                        <a:lnSpc>
                          <a:spcPct val="100000"/>
                        </a:lnSpc>
                        <a:spcBef>
                          <a:spcPts val="0"/>
                        </a:spcBef>
                        <a:spcAft>
                          <a:spcPts val="0"/>
                        </a:spcAft>
                        <a:buNone/>
                      </a:pPr>
                      <a:r>
                        <a:rPr lang="en-GB" sz="1000">
                          <a:solidFill>
                            <a:srgbClr val="0D0D0D"/>
                          </a:solidFill>
                          <a:latin typeface="Calibri"/>
                          <a:ea typeface="Calibri"/>
                          <a:cs typeface="Calibri"/>
                          <a:sym typeface="Calibri"/>
                        </a:rPr>
                        <a:t>Jamie Vardy</a:t>
                      </a:r>
                      <a:endParaRPr sz="1000">
                        <a:solidFill>
                          <a:srgbClr val="0D0D0D"/>
                        </a:solidFill>
                        <a:latin typeface="Calibri"/>
                        <a:ea typeface="Calibri"/>
                        <a:cs typeface="Calibri"/>
                        <a:sym typeface="Calibri"/>
                      </a:endParaRPr>
                    </a:p>
                  </a:txBody>
                  <a:tcPr marT="34300" marB="34300" marR="68600" marL="68600" anchor="ctr"/>
                </a:tc>
                <a:tc>
                  <a:txBody>
                    <a:bodyPr/>
                    <a:lstStyle/>
                    <a:p>
                      <a:pPr indent="0" lvl="0" marL="0" marR="0" rtl="0" algn="ctr">
                        <a:lnSpc>
                          <a:spcPct val="100000"/>
                        </a:lnSpc>
                        <a:spcBef>
                          <a:spcPts val="0"/>
                        </a:spcBef>
                        <a:spcAft>
                          <a:spcPts val="0"/>
                        </a:spcAft>
                        <a:buNone/>
                      </a:pPr>
                      <a:r>
                        <a:rPr lang="en-GB" sz="1000">
                          <a:solidFill>
                            <a:srgbClr val="0D0D0D"/>
                          </a:solidFill>
                          <a:latin typeface="Calibri"/>
                          <a:ea typeface="Calibri"/>
                          <a:cs typeface="Calibri"/>
                          <a:sym typeface="Calibri"/>
                        </a:rPr>
                        <a:t>1.83</a:t>
                      </a:r>
                      <a:endParaRPr sz="1000" u="none" cap="none" strike="noStrike">
                        <a:solidFill>
                          <a:srgbClr val="0D0D0D"/>
                        </a:solidFill>
                        <a:latin typeface="Calibri"/>
                        <a:ea typeface="Calibri"/>
                        <a:cs typeface="Calibri"/>
                        <a:sym typeface="Calibri"/>
                      </a:endParaRPr>
                    </a:p>
                  </a:txBody>
                  <a:tcPr marT="34300" marB="34300" marR="68600" marL="68600" anchor="ctr"/>
                </a:tc>
              </a:tr>
              <a:tr h="292425">
                <a:tc>
                  <a:txBody>
                    <a:bodyPr/>
                    <a:lstStyle/>
                    <a:p>
                      <a:pPr indent="0" lvl="0" marL="0" marR="0" rtl="0" algn="ctr">
                        <a:lnSpc>
                          <a:spcPct val="100000"/>
                        </a:lnSpc>
                        <a:spcBef>
                          <a:spcPts val="0"/>
                        </a:spcBef>
                        <a:spcAft>
                          <a:spcPts val="0"/>
                        </a:spcAft>
                        <a:buNone/>
                      </a:pPr>
                      <a:r>
                        <a:rPr lang="en-GB" sz="1000">
                          <a:solidFill>
                            <a:srgbClr val="0D0D0D"/>
                          </a:solidFill>
                          <a:latin typeface="Calibri"/>
                          <a:ea typeface="Calibri"/>
                          <a:cs typeface="Calibri"/>
                          <a:sym typeface="Calibri"/>
                        </a:rPr>
                        <a:t>8</a:t>
                      </a:r>
                      <a:endParaRPr sz="1000">
                        <a:solidFill>
                          <a:srgbClr val="0D0D0D"/>
                        </a:solidFill>
                        <a:latin typeface="Calibri"/>
                        <a:ea typeface="Calibri"/>
                        <a:cs typeface="Calibri"/>
                        <a:sym typeface="Calibri"/>
                      </a:endParaRPr>
                    </a:p>
                  </a:txBody>
                  <a:tcPr marT="34300" marB="34300" marR="68600" marL="68600" anchor="ctr"/>
                </a:tc>
                <a:tc>
                  <a:txBody>
                    <a:bodyPr/>
                    <a:lstStyle/>
                    <a:p>
                      <a:pPr indent="0" lvl="0" marL="0" marR="0" rtl="0" algn="l">
                        <a:lnSpc>
                          <a:spcPct val="100000"/>
                        </a:lnSpc>
                        <a:spcBef>
                          <a:spcPts val="0"/>
                        </a:spcBef>
                        <a:spcAft>
                          <a:spcPts val="0"/>
                        </a:spcAft>
                        <a:buNone/>
                      </a:pPr>
                      <a:r>
                        <a:rPr lang="en-GB" sz="1000">
                          <a:solidFill>
                            <a:srgbClr val="0D0D0D"/>
                          </a:solidFill>
                          <a:latin typeface="Calibri"/>
                          <a:ea typeface="Calibri"/>
                          <a:cs typeface="Calibri"/>
                          <a:sym typeface="Calibri"/>
                        </a:rPr>
                        <a:t>Erik Lamela</a:t>
                      </a:r>
                      <a:endParaRPr sz="1000">
                        <a:solidFill>
                          <a:srgbClr val="0D0D0D"/>
                        </a:solidFill>
                        <a:latin typeface="Calibri"/>
                        <a:ea typeface="Calibri"/>
                        <a:cs typeface="Calibri"/>
                        <a:sym typeface="Calibri"/>
                      </a:endParaRPr>
                    </a:p>
                  </a:txBody>
                  <a:tcPr marT="34300" marB="34300" marR="68600" marL="68600" anchor="ctr"/>
                </a:tc>
                <a:tc>
                  <a:txBody>
                    <a:bodyPr/>
                    <a:lstStyle/>
                    <a:p>
                      <a:pPr indent="0" lvl="0" marL="0" marR="0" rtl="0" algn="ctr">
                        <a:lnSpc>
                          <a:spcPct val="100000"/>
                        </a:lnSpc>
                        <a:spcBef>
                          <a:spcPts val="0"/>
                        </a:spcBef>
                        <a:spcAft>
                          <a:spcPts val="0"/>
                        </a:spcAft>
                        <a:buNone/>
                      </a:pPr>
                      <a:r>
                        <a:rPr lang="en-GB" sz="1000">
                          <a:solidFill>
                            <a:srgbClr val="0D0D0D"/>
                          </a:solidFill>
                          <a:latin typeface="Calibri"/>
                          <a:ea typeface="Calibri"/>
                          <a:cs typeface="Calibri"/>
                          <a:sym typeface="Calibri"/>
                        </a:rPr>
                        <a:t>1.78</a:t>
                      </a:r>
                      <a:endParaRPr sz="1000" u="none" cap="none" strike="noStrike">
                        <a:solidFill>
                          <a:srgbClr val="0D0D0D"/>
                        </a:solidFill>
                        <a:latin typeface="Calibri"/>
                        <a:ea typeface="Calibri"/>
                        <a:cs typeface="Calibri"/>
                        <a:sym typeface="Calibri"/>
                      </a:endParaRPr>
                    </a:p>
                  </a:txBody>
                  <a:tcPr marT="34300" marB="34300" marR="68600" marL="68600" anchor="ctr"/>
                </a:tc>
              </a:tr>
              <a:tr h="292425">
                <a:tc>
                  <a:txBody>
                    <a:bodyPr/>
                    <a:lstStyle/>
                    <a:p>
                      <a:pPr indent="0" lvl="0" marL="0" marR="0" rtl="0" algn="ctr">
                        <a:lnSpc>
                          <a:spcPct val="100000"/>
                        </a:lnSpc>
                        <a:spcBef>
                          <a:spcPts val="0"/>
                        </a:spcBef>
                        <a:spcAft>
                          <a:spcPts val="0"/>
                        </a:spcAft>
                        <a:buNone/>
                      </a:pPr>
                      <a:r>
                        <a:rPr lang="en-GB" sz="1000">
                          <a:solidFill>
                            <a:srgbClr val="0D0D0D"/>
                          </a:solidFill>
                          <a:latin typeface="Calibri"/>
                          <a:ea typeface="Calibri"/>
                          <a:cs typeface="Calibri"/>
                          <a:sym typeface="Calibri"/>
                        </a:rPr>
                        <a:t>9</a:t>
                      </a:r>
                      <a:endParaRPr sz="1000">
                        <a:solidFill>
                          <a:srgbClr val="0D0D0D"/>
                        </a:solidFill>
                        <a:latin typeface="Calibri"/>
                        <a:ea typeface="Calibri"/>
                        <a:cs typeface="Calibri"/>
                        <a:sym typeface="Calibri"/>
                      </a:endParaRPr>
                    </a:p>
                  </a:txBody>
                  <a:tcPr marT="34300" marB="34300" marR="68600" marL="68600" anchor="ctr"/>
                </a:tc>
                <a:tc>
                  <a:txBody>
                    <a:bodyPr/>
                    <a:lstStyle/>
                    <a:p>
                      <a:pPr indent="0" lvl="0" marL="0" marR="0" rtl="0" algn="l">
                        <a:lnSpc>
                          <a:spcPct val="100000"/>
                        </a:lnSpc>
                        <a:spcBef>
                          <a:spcPts val="0"/>
                        </a:spcBef>
                        <a:spcAft>
                          <a:spcPts val="0"/>
                        </a:spcAft>
                        <a:buNone/>
                      </a:pPr>
                      <a:r>
                        <a:rPr lang="en-GB" sz="1000">
                          <a:solidFill>
                            <a:srgbClr val="0D0D0D"/>
                          </a:solidFill>
                          <a:latin typeface="Calibri"/>
                          <a:ea typeface="Calibri"/>
                          <a:cs typeface="Calibri"/>
                          <a:sym typeface="Calibri"/>
                        </a:rPr>
                        <a:t>Salah</a:t>
                      </a:r>
                      <a:endParaRPr sz="1000">
                        <a:solidFill>
                          <a:srgbClr val="0D0D0D"/>
                        </a:solidFill>
                        <a:latin typeface="Calibri"/>
                        <a:ea typeface="Calibri"/>
                        <a:cs typeface="Calibri"/>
                        <a:sym typeface="Calibri"/>
                      </a:endParaRPr>
                    </a:p>
                  </a:txBody>
                  <a:tcPr marT="34300" marB="34300" marR="68600" marL="68600" anchor="ctr"/>
                </a:tc>
                <a:tc>
                  <a:txBody>
                    <a:bodyPr/>
                    <a:lstStyle/>
                    <a:p>
                      <a:pPr indent="0" lvl="0" marL="0" marR="0" rtl="0" algn="ctr">
                        <a:lnSpc>
                          <a:spcPct val="100000"/>
                        </a:lnSpc>
                        <a:spcBef>
                          <a:spcPts val="0"/>
                        </a:spcBef>
                        <a:spcAft>
                          <a:spcPts val="0"/>
                        </a:spcAft>
                        <a:buNone/>
                      </a:pPr>
                      <a:r>
                        <a:rPr lang="en-GB" sz="1000">
                          <a:solidFill>
                            <a:srgbClr val="0D0D0D"/>
                          </a:solidFill>
                          <a:latin typeface="Calibri"/>
                          <a:ea typeface="Calibri"/>
                          <a:cs typeface="Calibri"/>
                          <a:sym typeface="Calibri"/>
                        </a:rPr>
                        <a:t>1.69</a:t>
                      </a:r>
                      <a:endParaRPr sz="1000" u="none" cap="none" strike="noStrike">
                        <a:solidFill>
                          <a:srgbClr val="0D0D0D"/>
                        </a:solidFill>
                        <a:latin typeface="Calibri"/>
                        <a:ea typeface="Calibri"/>
                        <a:cs typeface="Calibri"/>
                        <a:sym typeface="Calibri"/>
                      </a:endParaRPr>
                    </a:p>
                  </a:txBody>
                  <a:tcPr marT="34300" marB="34300" marR="68600" marL="68600" anchor="ctr"/>
                </a:tc>
              </a:tr>
              <a:tr h="420375">
                <a:tc>
                  <a:txBody>
                    <a:bodyPr/>
                    <a:lstStyle/>
                    <a:p>
                      <a:pPr indent="0" lvl="0" marL="0" marR="0" rtl="0" algn="ctr">
                        <a:lnSpc>
                          <a:spcPct val="100000"/>
                        </a:lnSpc>
                        <a:spcBef>
                          <a:spcPts val="0"/>
                        </a:spcBef>
                        <a:spcAft>
                          <a:spcPts val="0"/>
                        </a:spcAft>
                        <a:buNone/>
                      </a:pPr>
                      <a:r>
                        <a:rPr lang="en-GB" sz="1000">
                          <a:solidFill>
                            <a:srgbClr val="0D0D0D"/>
                          </a:solidFill>
                          <a:latin typeface="Calibri"/>
                          <a:ea typeface="Calibri"/>
                          <a:cs typeface="Calibri"/>
                          <a:sym typeface="Calibri"/>
                        </a:rPr>
                        <a:t>10</a:t>
                      </a:r>
                      <a:endParaRPr sz="1000">
                        <a:solidFill>
                          <a:srgbClr val="0D0D0D"/>
                        </a:solidFill>
                        <a:latin typeface="Calibri"/>
                        <a:ea typeface="Calibri"/>
                        <a:cs typeface="Calibri"/>
                        <a:sym typeface="Calibri"/>
                      </a:endParaRPr>
                    </a:p>
                  </a:txBody>
                  <a:tcPr marT="34300" marB="34300" marR="68600" marL="68600" anchor="ctr"/>
                </a:tc>
                <a:tc>
                  <a:txBody>
                    <a:bodyPr/>
                    <a:lstStyle/>
                    <a:p>
                      <a:pPr indent="0" lvl="0" marL="0" marR="0" rtl="0" algn="l">
                        <a:lnSpc>
                          <a:spcPct val="100000"/>
                        </a:lnSpc>
                        <a:spcBef>
                          <a:spcPts val="0"/>
                        </a:spcBef>
                        <a:spcAft>
                          <a:spcPts val="0"/>
                        </a:spcAft>
                        <a:buNone/>
                      </a:pPr>
                      <a:r>
                        <a:rPr lang="en-GB" sz="1000">
                          <a:solidFill>
                            <a:srgbClr val="0D0D0D"/>
                          </a:solidFill>
                          <a:latin typeface="Calibri"/>
                          <a:ea typeface="Calibri"/>
                          <a:cs typeface="Calibri"/>
                          <a:sym typeface="Calibri"/>
                        </a:rPr>
                        <a:t>Danny Ings</a:t>
                      </a:r>
                      <a:endParaRPr sz="1000">
                        <a:solidFill>
                          <a:srgbClr val="0D0D0D"/>
                        </a:solidFill>
                        <a:latin typeface="Calibri"/>
                        <a:ea typeface="Calibri"/>
                        <a:cs typeface="Calibri"/>
                        <a:sym typeface="Calibri"/>
                      </a:endParaRPr>
                    </a:p>
                  </a:txBody>
                  <a:tcPr marT="34300" marB="34300" marR="68600" marL="68600" anchor="ctr"/>
                </a:tc>
                <a:tc>
                  <a:txBody>
                    <a:bodyPr/>
                    <a:lstStyle/>
                    <a:p>
                      <a:pPr indent="0" lvl="0" marL="0" marR="0" rtl="0" algn="ctr">
                        <a:lnSpc>
                          <a:spcPct val="100000"/>
                        </a:lnSpc>
                        <a:spcBef>
                          <a:spcPts val="0"/>
                        </a:spcBef>
                        <a:spcAft>
                          <a:spcPts val="0"/>
                        </a:spcAft>
                        <a:buNone/>
                      </a:pPr>
                      <a:r>
                        <a:rPr lang="en-GB" sz="1000">
                          <a:solidFill>
                            <a:srgbClr val="0D0D0D"/>
                          </a:solidFill>
                          <a:latin typeface="Calibri"/>
                          <a:ea typeface="Calibri"/>
                          <a:cs typeface="Calibri"/>
                          <a:sym typeface="Calibri"/>
                        </a:rPr>
                        <a:t>1.68</a:t>
                      </a:r>
                      <a:endParaRPr sz="1000" u="none" cap="none" strike="noStrike">
                        <a:solidFill>
                          <a:srgbClr val="0D0D0D"/>
                        </a:solidFill>
                        <a:latin typeface="Calibri"/>
                        <a:ea typeface="Calibri"/>
                        <a:cs typeface="Calibri"/>
                        <a:sym typeface="Calibri"/>
                      </a:endParaRPr>
                    </a:p>
                  </a:txBody>
                  <a:tcPr marT="34300" marB="34300" marR="68600" marL="68600" anchor="ctr"/>
                </a:tc>
              </a:tr>
            </a:tbl>
          </a:graphicData>
        </a:graphic>
      </p:graphicFrame>
      <p:sp>
        <p:nvSpPr>
          <p:cNvPr id="550" name="Google Shape;550;p59"/>
          <p:cNvSpPr txBox="1"/>
          <p:nvPr/>
        </p:nvSpPr>
        <p:spPr>
          <a:xfrm>
            <a:off x="290525" y="1017825"/>
            <a:ext cx="6075000" cy="823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GB">
                <a:solidFill>
                  <a:srgbClr val="252525"/>
                </a:solidFill>
              </a:rPr>
              <a:t>Definition: </a:t>
            </a:r>
            <a:r>
              <a:rPr lang="en-GB">
                <a:solidFill>
                  <a:srgbClr val="252525"/>
                </a:solidFill>
              </a:rPr>
              <a:t>Player speeds are calculated and offensive players in the final third are identified. The amount of runs a player makes is summed for the whole season.</a:t>
            </a:r>
            <a:endParaRPr b="0" i="0" u="none" cap="none" strike="noStrike">
              <a:solidFill>
                <a:srgbClr val="252525"/>
              </a:solidFill>
              <a:latin typeface="Arial"/>
              <a:ea typeface="Arial"/>
              <a:cs typeface="Arial"/>
              <a:sym typeface="Arial"/>
            </a:endParaRPr>
          </a:p>
        </p:txBody>
      </p:sp>
      <p:sp>
        <p:nvSpPr>
          <p:cNvPr id="551" name="Google Shape;551;p59"/>
          <p:cNvSpPr/>
          <p:nvPr/>
        </p:nvSpPr>
        <p:spPr>
          <a:xfrm>
            <a:off x="8227918" y="70928"/>
            <a:ext cx="625500" cy="639000"/>
          </a:xfrm>
          <a:prstGeom prst="ellipse">
            <a:avLst/>
          </a:prstGeom>
          <a:solidFill>
            <a:srgbClr val="CBDFEF"/>
          </a:solidFill>
          <a:ln cap="flat" cmpd="sng" w="25400">
            <a:solidFill>
              <a:srgbClr val="000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1" i="0" sz="1500" u="none" cap="none" strike="noStrike">
              <a:solidFill>
                <a:srgbClr val="000000"/>
              </a:solidFill>
              <a:latin typeface="Arial"/>
              <a:ea typeface="Arial"/>
              <a:cs typeface="Arial"/>
              <a:sym typeface="Arial"/>
            </a:endParaRPr>
          </a:p>
        </p:txBody>
      </p:sp>
      <p:pic>
        <p:nvPicPr>
          <p:cNvPr id="552" name="Google Shape;552;p59"/>
          <p:cNvPicPr preferRelativeResize="0"/>
          <p:nvPr/>
        </p:nvPicPr>
        <p:blipFill rotWithShape="1">
          <a:blip r:embed="rId4">
            <a:alphaModFix/>
          </a:blip>
          <a:srcRect b="0" l="0" r="0" t="0"/>
          <a:stretch/>
        </p:blipFill>
        <p:spPr>
          <a:xfrm>
            <a:off x="8347123" y="194382"/>
            <a:ext cx="373911" cy="38219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60"/>
          <p:cNvSpPr txBox="1"/>
          <p:nvPr>
            <p:ph idx="12" type="sldNum"/>
          </p:nvPr>
        </p:nvSpPr>
        <p:spPr>
          <a:xfrm>
            <a:off x="8853488" y="4776599"/>
            <a:ext cx="230100" cy="208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sp>
        <p:nvSpPr>
          <p:cNvPr id="559" name="Google Shape;559;p60"/>
          <p:cNvSpPr txBox="1"/>
          <p:nvPr>
            <p:ph idx="2" type="body"/>
          </p:nvPr>
        </p:nvSpPr>
        <p:spPr>
          <a:xfrm>
            <a:off x="296148" y="431801"/>
            <a:ext cx="7527000" cy="203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D0D0D"/>
              </a:buClr>
              <a:buSzPts val="1500"/>
              <a:buNone/>
            </a:pPr>
            <a:r>
              <a:t/>
            </a:r>
            <a:endParaRPr/>
          </a:p>
        </p:txBody>
      </p:sp>
      <p:sp>
        <p:nvSpPr>
          <p:cNvPr id="560" name="Google Shape;560;p60"/>
          <p:cNvSpPr txBox="1"/>
          <p:nvPr>
            <p:ph idx="3" type="body"/>
          </p:nvPr>
        </p:nvSpPr>
        <p:spPr>
          <a:xfrm>
            <a:off x="290513" y="123478"/>
            <a:ext cx="7527000" cy="35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34694"/>
              </a:buClr>
              <a:buSzPts val="2100"/>
              <a:buNone/>
            </a:pPr>
            <a:r>
              <a:rPr lang="en-GB" sz="2100"/>
              <a:t>Metric 3: Ratio of Difficult Shots on Target</a:t>
            </a:r>
            <a:endParaRPr/>
          </a:p>
        </p:txBody>
      </p:sp>
      <p:sp>
        <p:nvSpPr>
          <p:cNvPr id="561" name="Google Shape;561;p60"/>
          <p:cNvSpPr txBox="1"/>
          <p:nvPr>
            <p:ph idx="4" type="body"/>
          </p:nvPr>
        </p:nvSpPr>
        <p:spPr>
          <a:xfrm>
            <a:off x="290513" y="4443959"/>
            <a:ext cx="8562900" cy="1440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rgbClr val="7C7C81"/>
              </a:buClr>
              <a:buSzPts val="700"/>
              <a:buNone/>
            </a:pPr>
            <a:r>
              <a:t/>
            </a:r>
            <a:endParaRPr/>
          </a:p>
        </p:txBody>
      </p:sp>
      <p:sp>
        <p:nvSpPr>
          <p:cNvPr id="562" name="Google Shape;562;p60"/>
          <p:cNvSpPr txBox="1"/>
          <p:nvPr/>
        </p:nvSpPr>
        <p:spPr>
          <a:xfrm>
            <a:off x="673450" y="2115550"/>
            <a:ext cx="5692200" cy="895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GB" sz="1100">
                <a:solidFill>
                  <a:srgbClr val="252525"/>
                </a:solidFill>
              </a:rPr>
              <a:t>Identifies players able to get to shooting opportunities.</a:t>
            </a:r>
            <a:endParaRPr b="1" sz="1100">
              <a:solidFill>
                <a:srgbClr val="252525"/>
              </a:solidFill>
            </a:endParaRPr>
          </a:p>
          <a:p>
            <a:pPr indent="0" lvl="0" marL="0" rtl="0" algn="l">
              <a:spcBef>
                <a:spcPts val="0"/>
              </a:spcBef>
              <a:spcAft>
                <a:spcPts val="0"/>
              </a:spcAft>
              <a:buNone/>
            </a:pPr>
            <a:r>
              <a:t/>
            </a:r>
            <a:endParaRPr sz="1100">
              <a:solidFill>
                <a:srgbClr val="252525"/>
              </a:solidFill>
            </a:endParaRPr>
          </a:p>
          <a:p>
            <a:pPr indent="0" lvl="0" marL="0" rtl="0" algn="l">
              <a:spcBef>
                <a:spcPts val="0"/>
              </a:spcBef>
              <a:spcAft>
                <a:spcPts val="0"/>
              </a:spcAft>
              <a:buNone/>
            </a:pPr>
            <a:r>
              <a:rPr b="1" lang="en-GB" sz="1100">
                <a:solidFill>
                  <a:srgbClr val="252525"/>
                </a:solidFill>
              </a:rPr>
              <a:t>Adjusts for missed shots, thus finding players skilled at getting shots on target.</a:t>
            </a:r>
            <a:endParaRPr b="1" sz="1100">
              <a:solidFill>
                <a:srgbClr val="252525"/>
              </a:solidFill>
            </a:endParaRPr>
          </a:p>
          <a:p>
            <a:pPr indent="0" lvl="0" marL="0" rtl="0" algn="l">
              <a:spcBef>
                <a:spcPts val="0"/>
              </a:spcBef>
              <a:spcAft>
                <a:spcPts val="0"/>
              </a:spcAft>
              <a:buNone/>
            </a:pPr>
            <a:r>
              <a:t/>
            </a:r>
            <a:endParaRPr sz="1100">
              <a:solidFill>
                <a:srgbClr val="252525"/>
              </a:solidFill>
            </a:endParaRPr>
          </a:p>
          <a:p>
            <a:pPr indent="0" lvl="0" marL="0" rtl="0" algn="l">
              <a:spcBef>
                <a:spcPts val="0"/>
              </a:spcBef>
              <a:spcAft>
                <a:spcPts val="0"/>
              </a:spcAft>
              <a:buNone/>
            </a:pPr>
            <a:r>
              <a:t/>
            </a:r>
            <a:endParaRPr b="1" sz="1100">
              <a:solidFill>
                <a:srgbClr val="252525"/>
              </a:solidFill>
            </a:endParaRPr>
          </a:p>
          <a:p>
            <a:pPr indent="0" lvl="0" marL="0" marR="0" rtl="0" algn="l">
              <a:lnSpc>
                <a:spcPct val="100000"/>
              </a:lnSpc>
              <a:spcBef>
                <a:spcPts val="0"/>
              </a:spcBef>
              <a:spcAft>
                <a:spcPts val="0"/>
              </a:spcAft>
              <a:buNone/>
            </a:pPr>
            <a:r>
              <a:t/>
            </a:r>
            <a:endParaRPr b="0" i="0" sz="1100" u="none" cap="none" strike="noStrike">
              <a:solidFill>
                <a:srgbClr val="252525"/>
              </a:solidFill>
              <a:latin typeface="Arial"/>
              <a:ea typeface="Arial"/>
              <a:cs typeface="Arial"/>
              <a:sym typeface="Arial"/>
            </a:endParaRPr>
          </a:p>
        </p:txBody>
      </p:sp>
      <p:pic>
        <p:nvPicPr>
          <p:cNvPr id="563" name="Google Shape;563;p60"/>
          <p:cNvPicPr preferRelativeResize="0"/>
          <p:nvPr/>
        </p:nvPicPr>
        <p:blipFill rotWithShape="1">
          <a:blip r:embed="rId3">
            <a:alphaModFix/>
          </a:blip>
          <a:srcRect b="57192" l="0" r="69307" t="6997"/>
          <a:stretch/>
        </p:blipFill>
        <p:spPr>
          <a:xfrm>
            <a:off x="296148" y="2077955"/>
            <a:ext cx="272328" cy="247677"/>
          </a:xfrm>
          <a:prstGeom prst="rect">
            <a:avLst/>
          </a:prstGeom>
          <a:noFill/>
          <a:ln>
            <a:noFill/>
          </a:ln>
        </p:spPr>
      </p:pic>
      <p:pic>
        <p:nvPicPr>
          <p:cNvPr id="564" name="Google Shape;564;p60"/>
          <p:cNvPicPr preferRelativeResize="0"/>
          <p:nvPr/>
        </p:nvPicPr>
        <p:blipFill rotWithShape="1">
          <a:blip r:embed="rId3">
            <a:alphaModFix/>
          </a:blip>
          <a:srcRect b="17617" l="0" r="69307" t="46573"/>
          <a:stretch/>
        </p:blipFill>
        <p:spPr>
          <a:xfrm>
            <a:off x="323261" y="3431659"/>
            <a:ext cx="272328" cy="247677"/>
          </a:xfrm>
          <a:prstGeom prst="rect">
            <a:avLst/>
          </a:prstGeom>
          <a:noFill/>
          <a:ln>
            <a:noFill/>
          </a:ln>
        </p:spPr>
      </p:pic>
      <p:pic>
        <p:nvPicPr>
          <p:cNvPr id="565" name="Google Shape;565;p60"/>
          <p:cNvPicPr preferRelativeResize="0"/>
          <p:nvPr/>
        </p:nvPicPr>
        <p:blipFill rotWithShape="1">
          <a:blip r:embed="rId3">
            <a:alphaModFix/>
          </a:blip>
          <a:srcRect b="57192" l="0" r="69307" t="6997"/>
          <a:stretch/>
        </p:blipFill>
        <p:spPr>
          <a:xfrm>
            <a:off x="298595" y="2419385"/>
            <a:ext cx="272328" cy="247677"/>
          </a:xfrm>
          <a:prstGeom prst="rect">
            <a:avLst/>
          </a:prstGeom>
          <a:noFill/>
          <a:ln>
            <a:noFill/>
          </a:ln>
        </p:spPr>
      </p:pic>
      <p:sp>
        <p:nvSpPr>
          <p:cNvPr id="566" name="Google Shape;566;p60"/>
          <p:cNvSpPr txBox="1"/>
          <p:nvPr/>
        </p:nvSpPr>
        <p:spPr>
          <a:xfrm>
            <a:off x="315292" y="1841197"/>
            <a:ext cx="1155300" cy="30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i="0" lang="en-GB" sz="1400" u="none" cap="none" strike="noStrike">
                <a:solidFill>
                  <a:srgbClr val="252525"/>
                </a:solidFill>
                <a:latin typeface="Arial"/>
                <a:ea typeface="Arial"/>
                <a:cs typeface="Arial"/>
                <a:sym typeface="Arial"/>
              </a:rPr>
              <a:t>Advantages</a:t>
            </a:r>
            <a:endParaRPr b="0" i="0" sz="1400" u="none" cap="none" strike="noStrike">
              <a:solidFill>
                <a:srgbClr val="252525"/>
              </a:solidFill>
              <a:latin typeface="Arial"/>
              <a:ea typeface="Arial"/>
              <a:cs typeface="Arial"/>
              <a:sym typeface="Arial"/>
            </a:endParaRPr>
          </a:p>
        </p:txBody>
      </p:sp>
      <p:sp>
        <p:nvSpPr>
          <p:cNvPr id="567" name="Google Shape;567;p60"/>
          <p:cNvSpPr txBox="1"/>
          <p:nvPr/>
        </p:nvSpPr>
        <p:spPr>
          <a:xfrm>
            <a:off x="728576" y="2993388"/>
            <a:ext cx="5733300" cy="1029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1" i="0" sz="1100" u="none" cap="none" strike="noStrike">
              <a:solidFill>
                <a:srgbClr val="252525"/>
              </a:solidFill>
            </a:endParaRPr>
          </a:p>
          <a:p>
            <a:pPr indent="0" lvl="0" marL="0" marR="0" rtl="0" algn="l">
              <a:lnSpc>
                <a:spcPct val="100000"/>
              </a:lnSpc>
              <a:spcBef>
                <a:spcPts val="0"/>
              </a:spcBef>
              <a:spcAft>
                <a:spcPts val="0"/>
              </a:spcAft>
              <a:buNone/>
            </a:pPr>
            <a:r>
              <a:t/>
            </a:r>
            <a:endParaRPr b="1" sz="1100">
              <a:solidFill>
                <a:srgbClr val="252525"/>
              </a:solidFill>
            </a:endParaRPr>
          </a:p>
          <a:p>
            <a:pPr indent="0" lvl="0" marL="0" marR="0" rtl="0" algn="l">
              <a:lnSpc>
                <a:spcPct val="100000"/>
              </a:lnSpc>
              <a:spcBef>
                <a:spcPts val="0"/>
              </a:spcBef>
              <a:spcAft>
                <a:spcPts val="0"/>
              </a:spcAft>
              <a:buNone/>
            </a:pPr>
            <a:r>
              <a:t/>
            </a:r>
            <a:endParaRPr b="1" sz="1100">
              <a:solidFill>
                <a:srgbClr val="252525"/>
              </a:solidFill>
            </a:endParaRPr>
          </a:p>
          <a:p>
            <a:pPr indent="0" lvl="0" marL="0" rtl="0" algn="l">
              <a:spcBef>
                <a:spcPts val="0"/>
              </a:spcBef>
              <a:spcAft>
                <a:spcPts val="0"/>
              </a:spcAft>
              <a:buNone/>
            </a:pPr>
            <a:r>
              <a:rPr b="1" lang="en-GB" sz="1100">
                <a:solidFill>
                  <a:srgbClr val="252525"/>
                </a:solidFill>
              </a:rPr>
              <a:t>Players of strong teams likely to find themselves in better positions.</a:t>
            </a:r>
            <a:endParaRPr b="1" sz="1100">
              <a:solidFill>
                <a:srgbClr val="252525"/>
              </a:solidFill>
            </a:endParaRPr>
          </a:p>
          <a:p>
            <a:pPr indent="0" lvl="0" marL="0" rtl="0" algn="l">
              <a:spcBef>
                <a:spcPts val="0"/>
              </a:spcBef>
              <a:spcAft>
                <a:spcPts val="0"/>
              </a:spcAft>
              <a:buNone/>
            </a:pPr>
            <a:r>
              <a:t/>
            </a:r>
            <a:endParaRPr b="1" sz="1100">
              <a:solidFill>
                <a:srgbClr val="252525"/>
              </a:solidFill>
            </a:endParaRPr>
          </a:p>
          <a:p>
            <a:pPr indent="0" lvl="0" marL="0" rtl="0" algn="l">
              <a:spcBef>
                <a:spcPts val="0"/>
              </a:spcBef>
              <a:spcAft>
                <a:spcPts val="0"/>
              </a:spcAft>
              <a:buNone/>
            </a:pPr>
            <a:r>
              <a:rPr b="1" lang="en-GB" sz="1100">
                <a:solidFill>
                  <a:srgbClr val="252525"/>
                </a:solidFill>
              </a:rPr>
              <a:t>Does not account for how pressured the player is.</a:t>
            </a:r>
            <a:endParaRPr b="1" i="0" sz="1100" u="none" cap="none" strike="noStrike">
              <a:solidFill>
                <a:srgbClr val="252525"/>
              </a:solidFill>
            </a:endParaRPr>
          </a:p>
        </p:txBody>
      </p:sp>
      <p:sp>
        <p:nvSpPr>
          <p:cNvPr id="568" name="Google Shape;568;p60"/>
          <p:cNvSpPr txBox="1"/>
          <p:nvPr/>
        </p:nvSpPr>
        <p:spPr>
          <a:xfrm>
            <a:off x="315292" y="3067142"/>
            <a:ext cx="1390200" cy="30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i="0" lang="en-GB" sz="1400" u="none" cap="none" strike="noStrike">
                <a:solidFill>
                  <a:srgbClr val="252525"/>
                </a:solidFill>
                <a:latin typeface="Arial"/>
                <a:ea typeface="Arial"/>
                <a:cs typeface="Arial"/>
                <a:sym typeface="Arial"/>
              </a:rPr>
              <a:t>Disadvantages</a:t>
            </a:r>
            <a:endParaRPr b="0" i="0" sz="1400" u="none" cap="none" strike="noStrike">
              <a:solidFill>
                <a:srgbClr val="252525"/>
              </a:solidFill>
              <a:latin typeface="Arial"/>
              <a:ea typeface="Arial"/>
              <a:cs typeface="Arial"/>
              <a:sym typeface="Arial"/>
            </a:endParaRPr>
          </a:p>
        </p:txBody>
      </p:sp>
      <p:pic>
        <p:nvPicPr>
          <p:cNvPr id="569" name="Google Shape;569;p60"/>
          <p:cNvPicPr preferRelativeResize="0"/>
          <p:nvPr/>
        </p:nvPicPr>
        <p:blipFill rotWithShape="1">
          <a:blip r:embed="rId3">
            <a:alphaModFix/>
          </a:blip>
          <a:srcRect b="17617" l="0" r="69307" t="46573"/>
          <a:stretch/>
        </p:blipFill>
        <p:spPr>
          <a:xfrm>
            <a:off x="323274" y="3775034"/>
            <a:ext cx="272328" cy="247677"/>
          </a:xfrm>
          <a:prstGeom prst="rect">
            <a:avLst/>
          </a:prstGeom>
          <a:noFill/>
          <a:ln>
            <a:noFill/>
          </a:ln>
        </p:spPr>
      </p:pic>
      <p:graphicFrame>
        <p:nvGraphicFramePr>
          <p:cNvPr id="570" name="Google Shape;570;p60"/>
          <p:cNvGraphicFramePr/>
          <p:nvPr/>
        </p:nvGraphicFramePr>
        <p:xfrm>
          <a:off x="6594838" y="1017828"/>
          <a:ext cx="3000000" cy="3000000"/>
        </p:xfrm>
        <a:graphic>
          <a:graphicData uri="http://schemas.openxmlformats.org/drawingml/2006/table">
            <a:tbl>
              <a:tblPr bandRow="1" firstRow="1">
                <a:noFill/>
                <a:tableStyleId>{C5E36C62-D076-4B2C-812D-7C66AAD85C0B}</a:tableStyleId>
              </a:tblPr>
              <a:tblGrid>
                <a:gridCol w="370900"/>
                <a:gridCol w="946050"/>
                <a:gridCol w="941625"/>
              </a:tblGrid>
              <a:tr h="238525">
                <a:tc>
                  <a:txBody>
                    <a:bodyPr/>
                    <a:lstStyle/>
                    <a:p>
                      <a:pPr indent="0" lvl="0" marL="0" marR="0" rtl="0" algn="ctr">
                        <a:lnSpc>
                          <a:spcPct val="100000"/>
                        </a:lnSpc>
                        <a:spcBef>
                          <a:spcPts val="0"/>
                        </a:spcBef>
                        <a:spcAft>
                          <a:spcPts val="0"/>
                        </a:spcAft>
                        <a:buNone/>
                      </a:pPr>
                      <a:r>
                        <a:rPr lang="en-GB" sz="1100">
                          <a:latin typeface="Calibri"/>
                          <a:ea typeface="Calibri"/>
                          <a:cs typeface="Calibri"/>
                          <a:sym typeface="Calibri"/>
                        </a:rPr>
                        <a:t>#</a:t>
                      </a:r>
                      <a:endParaRPr sz="1100" u="none" cap="none" strike="noStrike">
                        <a:latin typeface="Calibri"/>
                        <a:ea typeface="Calibri"/>
                        <a:cs typeface="Calibri"/>
                        <a:sym typeface="Calibri"/>
                      </a:endParaRPr>
                    </a:p>
                  </a:txBody>
                  <a:tcPr marT="34300" marB="34300" marR="68600" marL="68600" anchor="ctr">
                    <a:solidFill>
                      <a:srgbClr val="1A449D"/>
                    </a:solidFill>
                  </a:tcPr>
                </a:tc>
                <a:tc>
                  <a:txBody>
                    <a:bodyPr/>
                    <a:lstStyle/>
                    <a:p>
                      <a:pPr indent="0" lvl="0" marL="0" marR="0" rtl="0" algn="ctr">
                        <a:lnSpc>
                          <a:spcPct val="100000"/>
                        </a:lnSpc>
                        <a:spcBef>
                          <a:spcPts val="0"/>
                        </a:spcBef>
                        <a:spcAft>
                          <a:spcPts val="0"/>
                        </a:spcAft>
                        <a:buNone/>
                      </a:pPr>
                      <a:r>
                        <a:rPr lang="en-GB" sz="1100">
                          <a:latin typeface="Calibri"/>
                          <a:ea typeface="Calibri"/>
                          <a:cs typeface="Calibri"/>
                          <a:sym typeface="Calibri"/>
                        </a:rPr>
                        <a:t>Player</a:t>
                      </a:r>
                      <a:endParaRPr sz="1100">
                        <a:latin typeface="Calibri"/>
                        <a:ea typeface="Calibri"/>
                        <a:cs typeface="Calibri"/>
                        <a:sym typeface="Calibri"/>
                      </a:endParaRPr>
                    </a:p>
                  </a:txBody>
                  <a:tcPr marT="34300" marB="34300" marR="68600" marL="68600" anchor="ctr">
                    <a:solidFill>
                      <a:srgbClr val="1A449D"/>
                    </a:solidFill>
                  </a:tcPr>
                </a:tc>
                <a:tc>
                  <a:txBody>
                    <a:bodyPr/>
                    <a:lstStyle/>
                    <a:p>
                      <a:pPr indent="0" lvl="0" marL="0" marR="0" rtl="0" algn="ctr">
                        <a:lnSpc>
                          <a:spcPct val="100000"/>
                        </a:lnSpc>
                        <a:spcBef>
                          <a:spcPts val="0"/>
                        </a:spcBef>
                        <a:spcAft>
                          <a:spcPts val="0"/>
                        </a:spcAft>
                        <a:buNone/>
                      </a:pPr>
                      <a:r>
                        <a:rPr lang="en-GB" sz="1100">
                          <a:latin typeface="Calibri"/>
                          <a:ea typeface="Calibri"/>
                          <a:cs typeface="Calibri"/>
                          <a:sym typeface="Calibri"/>
                        </a:rPr>
                        <a:t>Metric</a:t>
                      </a:r>
                      <a:endParaRPr sz="1100"/>
                    </a:p>
                  </a:txBody>
                  <a:tcPr marT="34300" marB="34300" marR="68600" marL="68600" anchor="ctr">
                    <a:solidFill>
                      <a:srgbClr val="1A449D"/>
                    </a:solidFill>
                  </a:tcPr>
                </a:tc>
              </a:tr>
              <a:tr h="292425">
                <a:tc>
                  <a:txBody>
                    <a:bodyPr/>
                    <a:lstStyle/>
                    <a:p>
                      <a:pPr indent="0" lvl="0" marL="0" marR="0" rtl="0" algn="ctr">
                        <a:lnSpc>
                          <a:spcPct val="100000"/>
                        </a:lnSpc>
                        <a:spcBef>
                          <a:spcPts val="0"/>
                        </a:spcBef>
                        <a:spcAft>
                          <a:spcPts val="0"/>
                        </a:spcAft>
                        <a:buNone/>
                      </a:pPr>
                      <a:r>
                        <a:rPr lang="en-GB" sz="1000">
                          <a:solidFill>
                            <a:srgbClr val="0D0D0D"/>
                          </a:solidFill>
                          <a:latin typeface="Calibri"/>
                          <a:ea typeface="Calibri"/>
                          <a:cs typeface="Calibri"/>
                          <a:sym typeface="Calibri"/>
                        </a:rPr>
                        <a:t>1</a:t>
                      </a:r>
                      <a:endParaRPr sz="1000">
                        <a:solidFill>
                          <a:srgbClr val="0D0D0D"/>
                        </a:solidFill>
                        <a:latin typeface="Calibri"/>
                        <a:ea typeface="Calibri"/>
                        <a:cs typeface="Calibri"/>
                        <a:sym typeface="Calibri"/>
                      </a:endParaRPr>
                    </a:p>
                  </a:txBody>
                  <a:tcPr marT="34300" marB="34300" marR="68600" marL="68600" anchor="ctr"/>
                </a:tc>
                <a:tc>
                  <a:txBody>
                    <a:bodyPr/>
                    <a:lstStyle/>
                    <a:p>
                      <a:pPr indent="0" lvl="0" marL="0" marR="0" rtl="0" algn="l">
                        <a:lnSpc>
                          <a:spcPct val="100000"/>
                        </a:lnSpc>
                        <a:spcBef>
                          <a:spcPts val="0"/>
                        </a:spcBef>
                        <a:spcAft>
                          <a:spcPts val="0"/>
                        </a:spcAft>
                        <a:buNone/>
                      </a:pPr>
                      <a:r>
                        <a:rPr lang="en-GB" sz="1000">
                          <a:solidFill>
                            <a:srgbClr val="0D0D0D"/>
                          </a:solidFill>
                          <a:latin typeface="Calibri"/>
                          <a:ea typeface="Calibri"/>
                          <a:cs typeface="Calibri"/>
                          <a:sym typeface="Calibri"/>
                        </a:rPr>
                        <a:t>Ryan Fraser</a:t>
                      </a:r>
                      <a:endParaRPr sz="1000">
                        <a:solidFill>
                          <a:srgbClr val="0D0D0D"/>
                        </a:solidFill>
                        <a:latin typeface="Calibri"/>
                        <a:ea typeface="Calibri"/>
                        <a:cs typeface="Calibri"/>
                        <a:sym typeface="Calibri"/>
                      </a:endParaRPr>
                    </a:p>
                  </a:txBody>
                  <a:tcPr marT="34300" marB="34300" marR="68600" marL="68600" anchor="ctr"/>
                </a:tc>
                <a:tc>
                  <a:txBody>
                    <a:bodyPr/>
                    <a:lstStyle/>
                    <a:p>
                      <a:pPr indent="0" lvl="0" marL="0" rtl="0" algn="ctr">
                        <a:spcBef>
                          <a:spcPts val="0"/>
                        </a:spcBef>
                        <a:spcAft>
                          <a:spcPts val="0"/>
                        </a:spcAft>
                        <a:buNone/>
                      </a:pPr>
                      <a:r>
                        <a:rPr lang="en-GB" sz="1000">
                          <a:solidFill>
                            <a:srgbClr val="0D0D0D"/>
                          </a:solidFill>
                        </a:rPr>
                        <a:t>0.61</a:t>
                      </a:r>
                      <a:endParaRPr sz="1000">
                        <a:solidFill>
                          <a:srgbClr val="0D0D0D"/>
                        </a:solidFill>
                      </a:endParaRPr>
                    </a:p>
                  </a:txBody>
                  <a:tcPr marT="34300" marB="34300" marR="68600" marL="68600" anchor="ctr"/>
                </a:tc>
              </a:tr>
              <a:tr h="292425">
                <a:tc>
                  <a:txBody>
                    <a:bodyPr/>
                    <a:lstStyle/>
                    <a:p>
                      <a:pPr indent="0" lvl="0" marL="0" marR="0" rtl="0" algn="ctr">
                        <a:lnSpc>
                          <a:spcPct val="100000"/>
                        </a:lnSpc>
                        <a:spcBef>
                          <a:spcPts val="0"/>
                        </a:spcBef>
                        <a:spcAft>
                          <a:spcPts val="0"/>
                        </a:spcAft>
                        <a:buNone/>
                      </a:pPr>
                      <a:r>
                        <a:rPr lang="en-GB" sz="1000">
                          <a:solidFill>
                            <a:srgbClr val="0D0D0D"/>
                          </a:solidFill>
                          <a:latin typeface="Calibri"/>
                          <a:ea typeface="Calibri"/>
                          <a:cs typeface="Calibri"/>
                          <a:sym typeface="Calibri"/>
                        </a:rPr>
                        <a:t>2</a:t>
                      </a:r>
                      <a:endParaRPr sz="1000">
                        <a:solidFill>
                          <a:srgbClr val="0D0D0D"/>
                        </a:solidFill>
                        <a:latin typeface="Calibri"/>
                        <a:ea typeface="Calibri"/>
                        <a:cs typeface="Calibri"/>
                        <a:sym typeface="Calibri"/>
                      </a:endParaRPr>
                    </a:p>
                  </a:txBody>
                  <a:tcPr marT="34300" marB="34300" marR="68600" marL="68600" anchor="ctr"/>
                </a:tc>
                <a:tc>
                  <a:txBody>
                    <a:bodyPr/>
                    <a:lstStyle/>
                    <a:p>
                      <a:pPr indent="0" lvl="0" marL="0" marR="0" rtl="0" algn="l">
                        <a:lnSpc>
                          <a:spcPct val="100000"/>
                        </a:lnSpc>
                        <a:spcBef>
                          <a:spcPts val="0"/>
                        </a:spcBef>
                        <a:spcAft>
                          <a:spcPts val="0"/>
                        </a:spcAft>
                        <a:buNone/>
                      </a:pPr>
                      <a:r>
                        <a:rPr lang="en-GB" sz="1000">
                          <a:solidFill>
                            <a:srgbClr val="0D0D0D"/>
                          </a:solidFill>
                          <a:latin typeface="Calibri"/>
                          <a:ea typeface="Calibri"/>
                          <a:cs typeface="Calibri"/>
                          <a:sym typeface="Calibri"/>
                        </a:rPr>
                        <a:t>Dennis Praet</a:t>
                      </a:r>
                      <a:endParaRPr sz="1000">
                        <a:solidFill>
                          <a:srgbClr val="0D0D0D"/>
                        </a:solidFill>
                        <a:latin typeface="Calibri"/>
                        <a:ea typeface="Calibri"/>
                        <a:cs typeface="Calibri"/>
                        <a:sym typeface="Calibri"/>
                      </a:endParaRPr>
                    </a:p>
                  </a:txBody>
                  <a:tcPr marT="34300" marB="34300" marR="68600" marL="68600" anchor="ctr"/>
                </a:tc>
                <a:tc>
                  <a:txBody>
                    <a:bodyPr/>
                    <a:lstStyle/>
                    <a:p>
                      <a:pPr indent="0" lvl="0" marL="0" marR="0" rtl="0" algn="ctr">
                        <a:lnSpc>
                          <a:spcPct val="100000"/>
                        </a:lnSpc>
                        <a:spcBef>
                          <a:spcPts val="0"/>
                        </a:spcBef>
                        <a:spcAft>
                          <a:spcPts val="0"/>
                        </a:spcAft>
                        <a:buNone/>
                      </a:pPr>
                      <a:r>
                        <a:rPr lang="en-GB" sz="1000">
                          <a:solidFill>
                            <a:srgbClr val="0D0D0D"/>
                          </a:solidFill>
                          <a:latin typeface="Calibri"/>
                          <a:ea typeface="Calibri"/>
                          <a:cs typeface="Calibri"/>
                          <a:sym typeface="Calibri"/>
                        </a:rPr>
                        <a:t>0.49</a:t>
                      </a:r>
                      <a:endParaRPr sz="1000" u="none" cap="none" strike="noStrike">
                        <a:solidFill>
                          <a:srgbClr val="0D0D0D"/>
                        </a:solidFill>
                        <a:latin typeface="Calibri"/>
                        <a:ea typeface="Calibri"/>
                        <a:cs typeface="Calibri"/>
                        <a:sym typeface="Calibri"/>
                      </a:endParaRPr>
                    </a:p>
                  </a:txBody>
                  <a:tcPr marT="34300" marB="34300" marR="68600" marL="68600" anchor="ctr"/>
                </a:tc>
              </a:tr>
              <a:tr h="292425">
                <a:tc>
                  <a:txBody>
                    <a:bodyPr/>
                    <a:lstStyle/>
                    <a:p>
                      <a:pPr indent="0" lvl="0" marL="0" marR="0" rtl="0" algn="ctr">
                        <a:lnSpc>
                          <a:spcPct val="100000"/>
                        </a:lnSpc>
                        <a:spcBef>
                          <a:spcPts val="0"/>
                        </a:spcBef>
                        <a:spcAft>
                          <a:spcPts val="0"/>
                        </a:spcAft>
                        <a:buNone/>
                      </a:pPr>
                      <a:r>
                        <a:rPr lang="en-GB" sz="1000">
                          <a:solidFill>
                            <a:srgbClr val="0D0D0D"/>
                          </a:solidFill>
                          <a:latin typeface="Calibri"/>
                          <a:ea typeface="Calibri"/>
                          <a:cs typeface="Calibri"/>
                          <a:sym typeface="Calibri"/>
                        </a:rPr>
                        <a:t>3</a:t>
                      </a:r>
                      <a:endParaRPr sz="1000">
                        <a:solidFill>
                          <a:srgbClr val="0D0D0D"/>
                        </a:solidFill>
                        <a:latin typeface="Calibri"/>
                        <a:ea typeface="Calibri"/>
                        <a:cs typeface="Calibri"/>
                        <a:sym typeface="Calibri"/>
                      </a:endParaRPr>
                    </a:p>
                  </a:txBody>
                  <a:tcPr marT="34300" marB="34300" marR="68600" marL="68600" anchor="ctr"/>
                </a:tc>
                <a:tc>
                  <a:txBody>
                    <a:bodyPr/>
                    <a:lstStyle/>
                    <a:p>
                      <a:pPr indent="0" lvl="0" marL="0" marR="0" rtl="0" algn="l">
                        <a:lnSpc>
                          <a:spcPct val="100000"/>
                        </a:lnSpc>
                        <a:spcBef>
                          <a:spcPts val="0"/>
                        </a:spcBef>
                        <a:spcAft>
                          <a:spcPts val="0"/>
                        </a:spcAft>
                        <a:buNone/>
                      </a:pPr>
                      <a:r>
                        <a:rPr lang="en-GB" sz="1000">
                          <a:solidFill>
                            <a:srgbClr val="0D0D0D"/>
                          </a:solidFill>
                          <a:latin typeface="Calibri"/>
                          <a:ea typeface="Calibri"/>
                          <a:cs typeface="Calibri"/>
                          <a:sym typeface="Calibri"/>
                        </a:rPr>
                        <a:t>Nathan Tella</a:t>
                      </a:r>
                      <a:endParaRPr sz="1000">
                        <a:solidFill>
                          <a:srgbClr val="0D0D0D"/>
                        </a:solidFill>
                        <a:latin typeface="Calibri"/>
                        <a:ea typeface="Calibri"/>
                        <a:cs typeface="Calibri"/>
                        <a:sym typeface="Calibri"/>
                      </a:endParaRPr>
                    </a:p>
                  </a:txBody>
                  <a:tcPr marT="34300" marB="34300" marR="68600" marL="68600" anchor="ctr"/>
                </a:tc>
                <a:tc>
                  <a:txBody>
                    <a:bodyPr/>
                    <a:lstStyle/>
                    <a:p>
                      <a:pPr indent="0" lvl="0" marL="0" marR="0" rtl="0" algn="ctr">
                        <a:lnSpc>
                          <a:spcPct val="100000"/>
                        </a:lnSpc>
                        <a:spcBef>
                          <a:spcPts val="0"/>
                        </a:spcBef>
                        <a:spcAft>
                          <a:spcPts val="0"/>
                        </a:spcAft>
                        <a:buNone/>
                      </a:pPr>
                      <a:r>
                        <a:rPr lang="en-GB" sz="1000">
                          <a:solidFill>
                            <a:srgbClr val="0D0D0D"/>
                          </a:solidFill>
                          <a:latin typeface="Calibri"/>
                          <a:ea typeface="Calibri"/>
                          <a:cs typeface="Calibri"/>
                          <a:sym typeface="Calibri"/>
                        </a:rPr>
                        <a:t>0.41</a:t>
                      </a:r>
                      <a:endParaRPr sz="1000" u="none" cap="none" strike="noStrike">
                        <a:solidFill>
                          <a:srgbClr val="0D0D0D"/>
                        </a:solidFill>
                        <a:latin typeface="Calibri"/>
                        <a:ea typeface="Calibri"/>
                        <a:cs typeface="Calibri"/>
                        <a:sym typeface="Calibri"/>
                      </a:endParaRPr>
                    </a:p>
                  </a:txBody>
                  <a:tcPr marT="34300" marB="34300" marR="68600" marL="68600" anchor="ctr"/>
                </a:tc>
              </a:tr>
              <a:tr h="292425">
                <a:tc>
                  <a:txBody>
                    <a:bodyPr/>
                    <a:lstStyle/>
                    <a:p>
                      <a:pPr indent="0" lvl="0" marL="0" marR="0" rtl="0" algn="ctr">
                        <a:lnSpc>
                          <a:spcPct val="100000"/>
                        </a:lnSpc>
                        <a:spcBef>
                          <a:spcPts val="0"/>
                        </a:spcBef>
                        <a:spcAft>
                          <a:spcPts val="0"/>
                        </a:spcAft>
                        <a:buNone/>
                      </a:pPr>
                      <a:r>
                        <a:rPr lang="en-GB" sz="1000">
                          <a:solidFill>
                            <a:srgbClr val="0D0D0D"/>
                          </a:solidFill>
                          <a:latin typeface="Calibri"/>
                          <a:ea typeface="Calibri"/>
                          <a:cs typeface="Calibri"/>
                          <a:sym typeface="Calibri"/>
                        </a:rPr>
                        <a:t>4</a:t>
                      </a:r>
                      <a:endParaRPr sz="1000">
                        <a:solidFill>
                          <a:srgbClr val="0D0D0D"/>
                        </a:solidFill>
                        <a:latin typeface="Calibri"/>
                        <a:ea typeface="Calibri"/>
                        <a:cs typeface="Calibri"/>
                        <a:sym typeface="Calibri"/>
                      </a:endParaRPr>
                    </a:p>
                  </a:txBody>
                  <a:tcPr marT="34300" marB="34300" marR="68600" marL="68600" anchor="ctr"/>
                </a:tc>
                <a:tc>
                  <a:txBody>
                    <a:bodyPr/>
                    <a:lstStyle/>
                    <a:p>
                      <a:pPr indent="0" lvl="0" marL="0" marR="0" rtl="0" algn="l">
                        <a:lnSpc>
                          <a:spcPct val="100000"/>
                        </a:lnSpc>
                        <a:spcBef>
                          <a:spcPts val="0"/>
                        </a:spcBef>
                        <a:spcAft>
                          <a:spcPts val="0"/>
                        </a:spcAft>
                        <a:buNone/>
                      </a:pPr>
                      <a:r>
                        <a:rPr lang="en-GB" sz="1000">
                          <a:solidFill>
                            <a:srgbClr val="0D0D0D"/>
                          </a:solidFill>
                          <a:latin typeface="Calibri"/>
                          <a:ea typeface="Calibri"/>
                          <a:cs typeface="Calibri"/>
                          <a:sym typeface="Calibri"/>
                        </a:rPr>
                        <a:t>Joe Bryan</a:t>
                      </a:r>
                      <a:endParaRPr sz="1000">
                        <a:solidFill>
                          <a:srgbClr val="0D0D0D"/>
                        </a:solidFill>
                        <a:latin typeface="Calibri"/>
                        <a:ea typeface="Calibri"/>
                        <a:cs typeface="Calibri"/>
                        <a:sym typeface="Calibri"/>
                      </a:endParaRPr>
                    </a:p>
                  </a:txBody>
                  <a:tcPr marT="34300" marB="34300" marR="68600" marL="68600" anchor="ctr"/>
                </a:tc>
                <a:tc>
                  <a:txBody>
                    <a:bodyPr/>
                    <a:lstStyle/>
                    <a:p>
                      <a:pPr indent="0" lvl="0" marL="0" marR="0" rtl="0" algn="ctr">
                        <a:lnSpc>
                          <a:spcPct val="100000"/>
                        </a:lnSpc>
                        <a:spcBef>
                          <a:spcPts val="0"/>
                        </a:spcBef>
                        <a:spcAft>
                          <a:spcPts val="0"/>
                        </a:spcAft>
                        <a:buNone/>
                      </a:pPr>
                      <a:r>
                        <a:rPr lang="en-GB" sz="1000">
                          <a:solidFill>
                            <a:srgbClr val="0D0D0D"/>
                          </a:solidFill>
                          <a:latin typeface="Calibri"/>
                          <a:ea typeface="Calibri"/>
                          <a:cs typeface="Calibri"/>
                          <a:sym typeface="Calibri"/>
                        </a:rPr>
                        <a:t>0.37</a:t>
                      </a:r>
                      <a:endParaRPr sz="1000" u="none" cap="none" strike="noStrike">
                        <a:solidFill>
                          <a:srgbClr val="0D0D0D"/>
                        </a:solidFill>
                        <a:latin typeface="Calibri"/>
                        <a:ea typeface="Calibri"/>
                        <a:cs typeface="Calibri"/>
                        <a:sym typeface="Calibri"/>
                      </a:endParaRPr>
                    </a:p>
                  </a:txBody>
                  <a:tcPr marT="34300" marB="34300" marR="68600" marL="68600" anchor="ctr"/>
                </a:tc>
              </a:tr>
              <a:tr h="292425">
                <a:tc>
                  <a:txBody>
                    <a:bodyPr/>
                    <a:lstStyle/>
                    <a:p>
                      <a:pPr indent="0" lvl="0" marL="0" marR="0" rtl="0" algn="ctr">
                        <a:lnSpc>
                          <a:spcPct val="100000"/>
                        </a:lnSpc>
                        <a:spcBef>
                          <a:spcPts val="0"/>
                        </a:spcBef>
                        <a:spcAft>
                          <a:spcPts val="0"/>
                        </a:spcAft>
                        <a:buNone/>
                      </a:pPr>
                      <a:r>
                        <a:rPr lang="en-GB" sz="1000">
                          <a:solidFill>
                            <a:srgbClr val="0D0D0D"/>
                          </a:solidFill>
                          <a:latin typeface="Calibri"/>
                          <a:ea typeface="Calibri"/>
                          <a:cs typeface="Calibri"/>
                          <a:sym typeface="Calibri"/>
                        </a:rPr>
                        <a:t>5</a:t>
                      </a:r>
                      <a:endParaRPr sz="1000">
                        <a:solidFill>
                          <a:srgbClr val="0D0D0D"/>
                        </a:solidFill>
                        <a:latin typeface="Calibri"/>
                        <a:ea typeface="Calibri"/>
                        <a:cs typeface="Calibri"/>
                        <a:sym typeface="Calibri"/>
                      </a:endParaRPr>
                    </a:p>
                  </a:txBody>
                  <a:tcPr marT="34300" marB="34300" marR="68600" marL="68600" anchor="ctr"/>
                </a:tc>
                <a:tc>
                  <a:txBody>
                    <a:bodyPr/>
                    <a:lstStyle/>
                    <a:p>
                      <a:pPr indent="0" lvl="0" marL="0" marR="0" rtl="0" algn="l">
                        <a:lnSpc>
                          <a:spcPct val="100000"/>
                        </a:lnSpc>
                        <a:spcBef>
                          <a:spcPts val="0"/>
                        </a:spcBef>
                        <a:spcAft>
                          <a:spcPts val="0"/>
                        </a:spcAft>
                        <a:buNone/>
                      </a:pPr>
                      <a:r>
                        <a:rPr lang="en-GB" sz="1000">
                          <a:solidFill>
                            <a:srgbClr val="0D0D0D"/>
                          </a:solidFill>
                          <a:latin typeface="Calibri"/>
                          <a:ea typeface="Calibri"/>
                          <a:cs typeface="Calibri"/>
                          <a:sym typeface="Calibri"/>
                        </a:rPr>
                        <a:t>Ayoze Pérez</a:t>
                      </a:r>
                      <a:endParaRPr sz="1000">
                        <a:solidFill>
                          <a:srgbClr val="0D0D0D"/>
                        </a:solidFill>
                        <a:latin typeface="Calibri"/>
                        <a:ea typeface="Calibri"/>
                        <a:cs typeface="Calibri"/>
                        <a:sym typeface="Calibri"/>
                      </a:endParaRPr>
                    </a:p>
                  </a:txBody>
                  <a:tcPr marT="34300" marB="34300" marR="68600" marL="68600" anchor="ctr"/>
                </a:tc>
                <a:tc>
                  <a:txBody>
                    <a:bodyPr/>
                    <a:lstStyle/>
                    <a:p>
                      <a:pPr indent="0" lvl="0" marL="0" marR="0" rtl="0" algn="ctr">
                        <a:lnSpc>
                          <a:spcPct val="100000"/>
                        </a:lnSpc>
                        <a:spcBef>
                          <a:spcPts val="0"/>
                        </a:spcBef>
                        <a:spcAft>
                          <a:spcPts val="0"/>
                        </a:spcAft>
                        <a:buNone/>
                      </a:pPr>
                      <a:r>
                        <a:rPr lang="en-GB" sz="1000">
                          <a:solidFill>
                            <a:srgbClr val="0D0D0D"/>
                          </a:solidFill>
                          <a:latin typeface="Calibri"/>
                          <a:ea typeface="Calibri"/>
                          <a:cs typeface="Calibri"/>
                          <a:sym typeface="Calibri"/>
                        </a:rPr>
                        <a:t>0.34</a:t>
                      </a:r>
                      <a:endParaRPr sz="1000" u="none" cap="none" strike="noStrike">
                        <a:solidFill>
                          <a:srgbClr val="0D0D0D"/>
                        </a:solidFill>
                        <a:latin typeface="Calibri"/>
                        <a:ea typeface="Calibri"/>
                        <a:cs typeface="Calibri"/>
                        <a:sym typeface="Calibri"/>
                      </a:endParaRPr>
                    </a:p>
                  </a:txBody>
                  <a:tcPr marT="34300" marB="34300" marR="68600" marL="68600" anchor="ctr"/>
                </a:tc>
              </a:tr>
              <a:tr h="292425">
                <a:tc>
                  <a:txBody>
                    <a:bodyPr/>
                    <a:lstStyle/>
                    <a:p>
                      <a:pPr indent="0" lvl="0" marL="0" marR="0" rtl="0" algn="ctr">
                        <a:lnSpc>
                          <a:spcPct val="100000"/>
                        </a:lnSpc>
                        <a:spcBef>
                          <a:spcPts val="0"/>
                        </a:spcBef>
                        <a:spcAft>
                          <a:spcPts val="0"/>
                        </a:spcAft>
                        <a:buNone/>
                      </a:pPr>
                      <a:r>
                        <a:rPr lang="en-GB" sz="1000">
                          <a:solidFill>
                            <a:srgbClr val="0D0D0D"/>
                          </a:solidFill>
                          <a:latin typeface="Calibri"/>
                          <a:ea typeface="Calibri"/>
                          <a:cs typeface="Calibri"/>
                          <a:sym typeface="Calibri"/>
                        </a:rPr>
                        <a:t>6</a:t>
                      </a:r>
                      <a:endParaRPr sz="1000">
                        <a:solidFill>
                          <a:srgbClr val="0D0D0D"/>
                        </a:solidFill>
                        <a:latin typeface="Calibri"/>
                        <a:ea typeface="Calibri"/>
                        <a:cs typeface="Calibri"/>
                        <a:sym typeface="Calibri"/>
                      </a:endParaRPr>
                    </a:p>
                  </a:txBody>
                  <a:tcPr marT="34300" marB="34300" marR="68600" marL="68600" anchor="ctr"/>
                </a:tc>
                <a:tc>
                  <a:txBody>
                    <a:bodyPr/>
                    <a:lstStyle/>
                    <a:p>
                      <a:pPr indent="0" lvl="0" marL="0" marR="0" rtl="0" algn="l">
                        <a:lnSpc>
                          <a:spcPct val="100000"/>
                        </a:lnSpc>
                        <a:spcBef>
                          <a:spcPts val="0"/>
                        </a:spcBef>
                        <a:spcAft>
                          <a:spcPts val="0"/>
                        </a:spcAft>
                        <a:buNone/>
                      </a:pPr>
                      <a:r>
                        <a:rPr lang="en-GB" sz="1000">
                          <a:solidFill>
                            <a:srgbClr val="0D0D0D"/>
                          </a:solidFill>
                          <a:latin typeface="Calibri"/>
                          <a:ea typeface="Calibri"/>
                          <a:cs typeface="Calibri"/>
                          <a:sym typeface="Calibri"/>
                        </a:rPr>
                        <a:t>Jordan Ayew</a:t>
                      </a:r>
                      <a:endParaRPr sz="1000">
                        <a:solidFill>
                          <a:srgbClr val="0D0D0D"/>
                        </a:solidFill>
                        <a:latin typeface="Calibri"/>
                        <a:ea typeface="Calibri"/>
                        <a:cs typeface="Calibri"/>
                        <a:sym typeface="Calibri"/>
                      </a:endParaRPr>
                    </a:p>
                  </a:txBody>
                  <a:tcPr marT="34300" marB="34300" marR="68600" marL="68600" anchor="ctr"/>
                </a:tc>
                <a:tc>
                  <a:txBody>
                    <a:bodyPr/>
                    <a:lstStyle/>
                    <a:p>
                      <a:pPr indent="0" lvl="0" marL="0" marR="0" rtl="0" algn="ctr">
                        <a:lnSpc>
                          <a:spcPct val="100000"/>
                        </a:lnSpc>
                        <a:spcBef>
                          <a:spcPts val="0"/>
                        </a:spcBef>
                        <a:spcAft>
                          <a:spcPts val="0"/>
                        </a:spcAft>
                        <a:buNone/>
                      </a:pPr>
                      <a:r>
                        <a:rPr lang="en-GB" sz="1000">
                          <a:solidFill>
                            <a:srgbClr val="0D0D0D"/>
                          </a:solidFill>
                          <a:latin typeface="Calibri"/>
                          <a:ea typeface="Calibri"/>
                          <a:cs typeface="Calibri"/>
                          <a:sym typeface="Calibri"/>
                        </a:rPr>
                        <a:t>0.33</a:t>
                      </a:r>
                      <a:endParaRPr sz="1000" u="none" cap="none" strike="noStrike">
                        <a:solidFill>
                          <a:srgbClr val="0D0D0D"/>
                        </a:solidFill>
                        <a:latin typeface="Calibri"/>
                        <a:ea typeface="Calibri"/>
                        <a:cs typeface="Calibri"/>
                        <a:sym typeface="Calibri"/>
                      </a:endParaRPr>
                    </a:p>
                  </a:txBody>
                  <a:tcPr marT="34300" marB="34300" marR="68600" marL="68600" anchor="ctr"/>
                </a:tc>
              </a:tr>
              <a:tr h="292425">
                <a:tc>
                  <a:txBody>
                    <a:bodyPr/>
                    <a:lstStyle/>
                    <a:p>
                      <a:pPr indent="0" lvl="0" marL="0" marR="0" rtl="0" algn="ctr">
                        <a:lnSpc>
                          <a:spcPct val="100000"/>
                        </a:lnSpc>
                        <a:spcBef>
                          <a:spcPts val="0"/>
                        </a:spcBef>
                        <a:spcAft>
                          <a:spcPts val="0"/>
                        </a:spcAft>
                        <a:buNone/>
                      </a:pPr>
                      <a:r>
                        <a:rPr lang="en-GB" sz="1000">
                          <a:solidFill>
                            <a:srgbClr val="0D0D0D"/>
                          </a:solidFill>
                          <a:latin typeface="Calibri"/>
                          <a:ea typeface="Calibri"/>
                          <a:cs typeface="Calibri"/>
                          <a:sym typeface="Calibri"/>
                        </a:rPr>
                        <a:t>7</a:t>
                      </a:r>
                      <a:endParaRPr sz="1000">
                        <a:solidFill>
                          <a:srgbClr val="0D0D0D"/>
                        </a:solidFill>
                        <a:latin typeface="Calibri"/>
                        <a:ea typeface="Calibri"/>
                        <a:cs typeface="Calibri"/>
                        <a:sym typeface="Calibri"/>
                      </a:endParaRPr>
                    </a:p>
                  </a:txBody>
                  <a:tcPr marT="34300" marB="34300" marR="68600" marL="68600" anchor="ctr"/>
                </a:tc>
                <a:tc>
                  <a:txBody>
                    <a:bodyPr/>
                    <a:lstStyle/>
                    <a:p>
                      <a:pPr indent="0" lvl="0" marL="0" marR="0" rtl="0" algn="l">
                        <a:lnSpc>
                          <a:spcPct val="100000"/>
                        </a:lnSpc>
                        <a:spcBef>
                          <a:spcPts val="0"/>
                        </a:spcBef>
                        <a:spcAft>
                          <a:spcPts val="0"/>
                        </a:spcAft>
                        <a:buNone/>
                      </a:pPr>
                      <a:r>
                        <a:rPr lang="en-GB" sz="1000">
                          <a:solidFill>
                            <a:srgbClr val="0D0D0D"/>
                          </a:solidFill>
                          <a:latin typeface="Calibri"/>
                          <a:ea typeface="Calibri"/>
                          <a:cs typeface="Calibri"/>
                          <a:sym typeface="Calibri"/>
                        </a:rPr>
                        <a:t>Ashley Barnes</a:t>
                      </a:r>
                      <a:endParaRPr sz="1000">
                        <a:solidFill>
                          <a:srgbClr val="0D0D0D"/>
                        </a:solidFill>
                        <a:latin typeface="Calibri"/>
                        <a:ea typeface="Calibri"/>
                        <a:cs typeface="Calibri"/>
                        <a:sym typeface="Calibri"/>
                      </a:endParaRPr>
                    </a:p>
                  </a:txBody>
                  <a:tcPr marT="34300" marB="34300" marR="68600" marL="68600" anchor="ctr"/>
                </a:tc>
                <a:tc>
                  <a:txBody>
                    <a:bodyPr/>
                    <a:lstStyle/>
                    <a:p>
                      <a:pPr indent="0" lvl="0" marL="0" marR="0" rtl="0" algn="ctr">
                        <a:lnSpc>
                          <a:spcPct val="100000"/>
                        </a:lnSpc>
                        <a:spcBef>
                          <a:spcPts val="0"/>
                        </a:spcBef>
                        <a:spcAft>
                          <a:spcPts val="0"/>
                        </a:spcAft>
                        <a:buNone/>
                      </a:pPr>
                      <a:r>
                        <a:rPr lang="en-GB" sz="1000">
                          <a:solidFill>
                            <a:srgbClr val="0D0D0D"/>
                          </a:solidFill>
                          <a:latin typeface="Calibri"/>
                          <a:ea typeface="Calibri"/>
                          <a:cs typeface="Calibri"/>
                          <a:sym typeface="Calibri"/>
                        </a:rPr>
                        <a:t>0.28</a:t>
                      </a:r>
                      <a:endParaRPr sz="1000" u="none" cap="none" strike="noStrike">
                        <a:solidFill>
                          <a:srgbClr val="0D0D0D"/>
                        </a:solidFill>
                        <a:latin typeface="Calibri"/>
                        <a:ea typeface="Calibri"/>
                        <a:cs typeface="Calibri"/>
                        <a:sym typeface="Calibri"/>
                      </a:endParaRPr>
                    </a:p>
                  </a:txBody>
                  <a:tcPr marT="34300" marB="34300" marR="68600" marL="68600" anchor="ctr"/>
                </a:tc>
              </a:tr>
              <a:tr h="292425">
                <a:tc>
                  <a:txBody>
                    <a:bodyPr/>
                    <a:lstStyle/>
                    <a:p>
                      <a:pPr indent="0" lvl="0" marL="0" marR="0" rtl="0" algn="ctr">
                        <a:lnSpc>
                          <a:spcPct val="100000"/>
                        </a:lnSpc>
                        <a:spcBef>
                          <a:spcPts val="0"/>
                        </a:spcBef>
                        <a:spcAft>
                          <a:spcPts val="0"/>
                        </a:spcAft>
                        <a:buNone/>
                      </a:pPr>
                      <a:r>
                        <a:rPr lang="en-GB" sz="1000">
                          <a:solidFill>
                            <a:srgbClr val="0D0D0D"/>
                          </a:solidFill>
                          <a:latin typeface="Calibri"/>
                          <a:ea typeface="Calibri"/>
                          <a:cs typeface="Calibri"/>
                          <a:sym typeface="Calibri"/>
                        </a:rPr>
                        <a:t>8</a:t>
                      </a:r>
                      <a:endParaRPr sz="1000">
                        <a:solidFill>
                          <a:srgbClr val="0D0D0D"/>
                        </a:solidFill>
                        <a:latin typeface="Calibri"/>
                        <a:ea typeface="Calibri"/>
                        <a:cs typeface="Calibri"/>
                        <a:sym typeface="Calibri"/>
                      </a:endParaRPr>
                    </a:p>
                  </a:txBody>
                  <a:tcPr marT="34300" marB="34300" marR="68600" marL="68600" anchor="ctr"/>
                </a:tc>
                <a:tc>
                  <a:txBody>
                    <a:bodyPr/>
                    <a:lstStyle/>
                    <a:p>
                      <a:pPr indent="0" lvl="0" marL="0" marR="0" rtl="0" algn="l">
                        <a:lnSpc>
                          <a:spcPct val="100000"/>
                        </a:lnSpc>
                        <a:spcBef>
                          <a:spcPts val="0"/>
                        </a:spcBef>
                        <a:spcAft>
                          <a:spcPts val="0"/>
                        </a:spcAft>
                        <a:buNone/>
                      </a:pPr>
                      <a:r>
                        <a:rPr lang="en-GB" sz="1000">
                          <a:solidFill>
                            <a:srgbClr val="0D0D0D"/>
                          </a:solidFill>
                          <a:latin typeface="Calibri"/>
                          <a:ea typeface="Calibri"/>
                          <a:cs typeface="Calibri"/>
                          <a:sym typeface="Calibri"/>
                        </a:rPr>
                        <a:t>Martial</a:t>
                      </a:r>
                      <a:endParaRPr sz="1000">
                        <a:solidFill>
                          <a:srgbClr val="0D0D0D"/>
                        </a:solidFill>
                        <a:latin typeface="Calibri"/>
                        <a:ea typeface="Calibri"/>
                        <a:cs typeface="Calibri"/>
                        <a:sym typeface="Calibri"/>
                      </a:endParaRPr>
                    </a:p>
                  </a:txBody>
                  <a:tcPr marT="34300" marB="34300" marR="68600" marL="68600" anchor="ctr"/>
                </a:tc>
                <a:tc>
                  <a:txBody>
                    <a:bodyPr/>
                    <a:lstStyle/>
                    <a:p>
                      <a:pPr indent="0" lvl="0" marL="0" marR="0" rtl="0" algn="ctr">
                        <a:lnSpc>
                          <a:spcPct val="100000"/>
                        </a:lnSpc>
                        <a:spcBef>
                          <a:spcPts val="0"/>
                        </a:spcBef>
                        <a:spcAft>
                          <a:spcPts val="0"/>
                        </a:spcAft>
                        <a:buNone/>
                      </a:pPr>
                      <a:r>
                        <a:rPr lang="en-GB" sz="1000">
                          <a:solidFill>
                            <a:srgbClr val="0D0D0D"/>
                          </a:solidFill>
                          <a:latin typeface="Calibri"/>
                          <a:ea typeface="Calibri"/>
                          <a:cs typeface="Calibri"/>
                          <a:sym typeface="Calibri"/>
                        </a:rPr>
                        <a:t>0.25</a:t>
                      </a:r>
                      <a:endParaRPr sz="1000" u="none" cap="none" strike="noStrike">
                        <a:solidFill>
                          <a:srgbClr val="0D0D0D"/>
                        </a:solidFill>
                        <a:latin typeface="Calibri"/>
                        <a:ea typeface="Calibri"/>
                        <a:cs typeface="Calibri"/>
                        <a:sym typeface="Calibri"/>
                      </a:endParaRPr>
                    </a:p>
                  </a:txBody>
                  <a:tcPr marT="34300" marB="34300" marR="68600" marL="68600" anchor="ctr"/>
                </a:tc>
              </a:tr>
              <a:tr h="292425">
                <a:tc>
                  <a:txBody>
                    <a:bodyPr/>
                    <a:lstStyle/>
                    <a:p>
                      <a:pPr indent="0" lvl="0" marL="0" marR="0" rtl="0" algn="ctr">
                        <a:lnSpc>
                          <a:spcPct val="100000"/>
                        </a:lnSpc>
                        <a:spcBef>
                          <a:spcPts val="0"/>
                        </a:spcBef>
                        <a:spcAft>
                          <a:spcPts val="0"/>
                        </a:spcAft>
                        <a:buNone/>
                      </a:pPr>
                      <a:r>
                        <a:rPr lang="en-GB" sz="1000">
                          <a:solidFill>
                            <a:srgbClr val="0D0D0D"/>
                          </a:solidFill>
                          <a:latin typeface="Calibri"/>
                          <a:ea typeface="Calibri"/>
                          <a:cs typeface="Calibri"/>
                          <a:sym typeface="Calibri"/>
                        </a:rPr>
                        <a:t>9</a:t>
                      </a:r>
                      <a:endParaRPr sz="1000">
                        <a:solidFill>
                          <a:srgbClr val="0D0D0D"/>
                        </a:solidFill>
                        <a:latin typeface="Calibri"/>
                        <a:ea typeface="Calibri"/>
                        <a:cs typeface="Calibri"/>
                        <a:sym typeface="Calibri"/>
                      </a:endParaRPr>
                    </a:p>
                  </a:txBody>
                  <a:tcPr marT="34300" marB="34300" marR="68600" marL="68600" anchor="ctr"/>
                </a:tc>
                <a:tc>
                  <a:txBody>
                    <a:bodyPr/>
                    <a:lstStyle/>
                    <a:p>
                      <a:pPr indent="0" lvl="0" marL="0" marR="0" rtl="0" algn="l">
                        <a:lnSpc>
                          <a:spcPct val="100000"/>
                        </a:lnSpc>
                        <a:spcBef>
                          <a:spcPts val="0"/>
                        </a:spcBef>
                        <a:spcAft>
                          <a:spcPts val="0"/>
                        </a:spcAft>
                        <a:buNone/>
                      </a:pPr>
                      <a:r>
                        <a:rPr lang="en-GB" sz="1000">
                          <a:solidFill>
                            <a:srgbClr val="0D0D0D"/>
                          </a:solidFill>
                          <a:latin typeface="Calibri"/>
                          <a:ea typeface="Calibri"/>
                          <a:cs typeface="Calibri"/>
                          <a:sym typeface="Calibri"/>
                        </a:rPr>
                        <a:t>Steven Alzate</a:t>
                      </a:r>
                      <a:endParaRPr sz="1000">
                        <a:solidFill>
                          <a:srgbClr val="0D0D0D"/>
                        </a:solidFill>
                        <a:latin typeface="Calibri"/>
                        <a:ea typeface="Calibri"/>
                        <a:cs typeface="Calibri"/>
                        <a:sym typeface="Calibri"/>
                      </a:endParaRPr>
                    </a:p>
                  </a:txBody>
                  <a:tcPr marT="34300" marB="34300" marR="68600" marL="68600" anchor="ctr"/>
                </a:tc>
                <a:tc>
                  <a:txBody>
                    <a:bodyPr/>
                    <a:lstStyle/>
                    <a:p>
                      <a:pPr indent="0" lvl="0" marL="0" marR="0" rtl="0" algn="ctr">
                        <a:lnSpc>
                          <a:spcPct val="100000"/>
                        </a:lnSpc>
                        <a:spcBef>
                          <a:spcPts val="0"/>
                        </a:spcBef>
                        <a:spcAft>
                          <a:spcPts val="0"/>
                        </a:spcAft>
                        <a:buNone/>
                      </a:pPr>
                      <a:r>
                        <a:rPr lang="en-GB" sz="1000">
                          <a:solidFill>
                            <a:srgbClr val="0D0D0D"/>
                          </a:solidFill>
                          <a:latin typeface="Calibri"/>
                          <a:ea typeface="Calibri"/>
                          <a:cs typeface="Calibri"/>
                          <a:sym typeface="Calibri"/>
                        </a:rPr>
                        <a:t>0.24</a:t>
                      </a:r>
                      <a:endParaRPr sz="1000" u="none" cap="none" strike="noStrike">
                        <a:solidFill>
                          <a:srgbClr val="0D0D0D"/>
                        </a:solidFill>
                        <a:latin typeface="Calibri"/>
                        <a:ea typeface="Calibri"/>
                        <a:cs typeface="Calibri"/>
                        <a:sym typeface="Calibri"/>
                      </a:endParaRPr>
                    </a:p>
                  </a:txBody>
                  <a:tcPr marT="34300" marB="34300" marR="68600" marL="68600" anchor="ctr"/>
                </a:tc>
              </a:tr>
              <a:tr h="420375">
                <a:tc>
                  <a:txBody>
                    <a:bodyPr/>
                    <a:lstStyle/>
                    <a:p>
                      <a:pPr indent="0" lvl="0" marL="0" marR="0" rtl="0" algn="ctr">
                        <a:lnSpc>
                          <a:spcPct val="100000"/>
                        </a:lnSpc>
                        <a:spcBef>
                          <a:spcPts val="0"/>
                        </a:spcBef>
                        <a:spcAft>
                          <a:spcPts val="0"/>
                        </a:spcAft>
                        <a:buNone/>
                      </a:pPr>
                      <a:r>
                        <a:rPr lang="en-GB" sz="1000">
                          <a:solidFill>
                            <a:srgbClr val="0D0D0D"/>
                          </a:solidFill>
                          <a:latin typeface="Calibri"/>
                          <a:ea typeface="Calibri"/>
                          <a:cs typeface="Calibri"/>
                          <a:sym typeface="Calibri"/>
                        </a:rPr>
                        <a:t>10</a:t>
                      </a:r>
                      <a:endParaRPr sz="1000">
                        <a:solidFill>
                          <a:srgbClr val="0D0D0D"/>
                        </a:solidFill>
                        <a:latin typeface="Calibri"/>
                        <a:ea typeface="Calibri"/>
                        <a:cs typeface="Calibri"/>
                        <a:sym typeface="Calibri"/>
                      </a:endParaRPr>
                    </a:p>
                  </a:txBody>
                  <a:tcPr marT="34300" marB="34300" marR="68600" marL="68600" anchor="ctr"/>
                </a:tc>
                <a:tc>
                  <a:txBody>
                    <a:bodyPr/>
                    <a:lstStyle/>
                    <a:p>
                      <a:pPr indent="0" lvl="0" marL="0" marR="0" rtl="0" algn="l">
                        <a:lnSpc>
                          <a:spcPct val="100000"/>
                        </a:lnSpc>
                        <a:spcBef>
                          <a:spcPts val="0"/>
                        </a:spcBef>
                        <a:spcAft>
                          <a:spcPts val="0"/>
                        </a:spcAft>
                        <a:buNone/>
                      </a:pPr>
                      <a:r>
                        <a:rPr lang="en-GB" sz="1000">
                          <a:solidFill>
                            <a:srgbClr val="0D0D0D"/>
                          </a:solidFill>
                          <a:latin typeface="Calibri"/>
                          <a:ea typeface="Calibri"/>
                          <a:cs typeface="Calibri"/>
                          <a:sym typeface="Calibri"/>
                        </a:rPr>
                        <a:t>Batshuayi</a:t>
                      </a:r>
                      <a:endParaRPr sz="1000">
                        <a:solidFill>
                          <a:srgbClr val="0D0D0D"/>
                        </a:solidFill>
                        <a:latin typeface="Calibri"/>
                        <a:ea typeface="Calibri"/>
                        <a:cs typeface="Calibri"/>
                        <a:sym typeface="Calibri"/>
                      </a:endParaRPr>
                    </a:p>
                  </a:txBody>
                  <a:tcPr marT="34300" marB="34300" marR="68600" marL="68600" anchor="ctr"/>
                </a:tc>
                <a:tc>
                  <a:txBody>
                    <a:bodyPr/>
                    <a:lstStyle/>
                    <a:p>
                      <a:pPr indent="0" lvl="0" marL="0" marR="0" rtl="0" algn="ctr">
                        <a:lnSpc>
                          <a:spcPct val="100000"/>
                        </a:lnSpc>
                        <a:spcBef>
                          <a:spcPts val="0"/>
                        </a:spcBef>
                        <a:spcAft>
                          <a:spcPts val="0"/>
                        </a:spcAft>
                        <a:buNone/>
                      </a:pPr>
                      <a:r>
                        <a:rPr lang="en-GB" sz="1000">
                          <a:solidFill>
                            <a:srgbClr val="0D0D0D"/>
                          </a:solidFill>
                          <a:latin typeface="Calibri"/>
                          <a:ea typeface="Calibri"/>
                          <a:cs typeface="Calibri"/>
                          <a:sym typeface="Calibri"/>
                        </a:rPr>
                        <a:t>0.23</a:t>
                      </a:r>
                      <a:endParaRPr sz="1000" u="none" cap="none" strike="noStrike">
                        <a:solidFill>
                          <a:srgbClr val="0D0D0D"/>
                        </a:solidFill>
                        <a:latin typeface="Calibri"/>
                        <a:ea typeface="Calibri"/>
                        <a:cs typeface="Calibri"/>
                        <a:sym typeface="Calibri"/>
                      </a:endParaRPr>
                    </a:p>
                  </a:txBody>
                  <a:tcPr marT="34300" marB="34300" marR="68600" marL="68600" anchor="ctr"/>
                </a:tc>
              </a:tr>
            </a:tbl>
          </a:graphicData>
        </a:graphic>
      </p:graphicFrame>
      <p:sp>
        <p:nvSpPr>
          <p:cNvPr id="571" name="Google Shape;571;p60"/>
          <p:cNvSpPr txBox="1"/>
          <p:nvPr/>
        </p:nvSpPr>
        <p:spPr>
          <a:xfrm>
            <a:off x="290525" y="1017825"/>
            <a:ext cx="6075000" cy="823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GB">
                <a:solidFill>
                  <a:srgbClr val="252525"/>
                </a:solidFill>
              </a:rPr>
              <a:t>Definition: </a:t>
            </a:r>
            <a:r>
              <a:rPr lang="en-GB">
                <a:solidFill>
                  <a:srgbClr val="252525"/>
                </a:solidFill>
              </a:rPr>
              <a:t>The metric calculates the ratio of shots that players are able to place on target from bad positions. Bad positions are defined as shots at bad angles.</a:t>
            </a:r>
            <a:endParaRPr b="0" i="0" u="none" cap="none" strike="noStrike">
              <a:solidFill>
                <a:srgbClr val="252525"/>
              </a:solidFill>
              <a:latin typeface="Arial"/>
              <a:ea typeface="Arial"/>
              <a:cs typeface="Arial"/>
              <a:sym typeface="Arial"/>
            </a:endParaRPr>
          </a:p>
        </p:txBody>
      </p:sp>
      <p:sp>
        <p:nvSpPr>
          <p:cNvPr id="572" name="Google Shape;572;p60"/>
          <p:cNvSpPr/>
          <p:nvPr/>
        </p:nvSpPr>
        <p:spPr>
          <a:xfrm>
            <a:off x="8227925" y="78153"/>
            <a:ext cx="625500" cy="639000"/>
          </a:xfrm>
          <a:prstGeom prst="ellipse">
            <a:avLst/>
          </a:prstGeom>
          <a:solidFill>
            <a:srgbClr val="CBDFEF"/>
          </a:solidFill>
          <a:ln cap="flat" cmpd="sng" w="25400">
            <a:solidFill>
              <a:srgbClr val="000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1" i="0" sz="1500" u="none" cap="none" strike="noStrike">
              <a:solidFill>
                <a:srgbClr val="000000"/>
              </a:solidFill>
              <a:latin typeface="Arial"/>
              <a:ea typeface="Arial"/>
              <a:cs typeface="Arial"/>
              <a:sym typeface="Arial"/>
            </a:endParaRPr>
          </a:p>
        </p:txBody>
      </p:sp>
      <p:pic>
        <p:nvPicPr>
          <p:cNvPr id="573" name="Google Shape;573;p60"/>
          <p:cNvPicPr preferRelativeResize="0"/>
          <p:nvPr/>
        </p:nvPicPr>
        <p:blipFill>
          <a:blip r:embed="rId4">
            <a:alphaModFix/>
          </a:blip>
          <a:stretch>
            <a:fillRect/>
          </a:stretch>
        </p:blipFill>
        <p:spPr>
          <a:xfrm>
            <a:off x="8353712" y="210693"/>
            <a:ext cx="373910" cy="37391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graphicFrame>
        <p:nvGraphicFramePr>
          <p:cNvPr id="579" name="Google Shape;579;p61"/>
          <p:cNvGraphicFramePr/>
          <p:nvPr/>
        </p:nvGraphicFramePr>
        <p:xfrm>
          <a:off x="7445738" y="3085200"/>
          <a:ext cx="3000000" cy="3000000"/>
        </p:xfrm>
        <a:graphic>
          <a:graphicData uri="http://schemas.openxmlformats.org/drawingml/2006/table">
            <a:tbl>
              <a:tblPr bandRow="1" firstRow="1">
                <a:noFill/>
                <a:tableStyleId>{C5E36C62-D076-4B2C-812D-7C66AAD85C0B}</a:tableStyleId>
              </a:tblPr>
              <a:tblGrid>
                <a:gridCol w="766800"/>
                <a:gridCol w="766800"/>
              </a:tblGrid>
              <a:tr h="231350">
                <a:tc gridSpan="2">
                  <a:txBody>
                    <a:bodyPr/>
                    <a:lstStyle/>
                    <a:p>
                      <a:pPr indent="0" lvl="0" marL="0" marR="0" rtl="0" algn="ctr">
                        <a:lnSpc>
                          <a:spcPct val="100000"/>
                        </a:lnSpc>
                        <a:spcBef>
                          <a:spcPts val="0"/>
                        </a:spcBef>
                        <a:spcAft>
                          <a:spcPts val="0"/>
                        </a:spcAft>
                        <a:buNone/>
                      </a:pPr>
                      <a:r>
                        <a:rPr lang="en-GB" sz="1100">
                          <a:latin typeface="Calibri"/>
                          <a:ea typeface="Calibri"/>
                          <a:cs typeface="Calibri"/>
                          <a:sym typeface="Calibri"/>
                        </a:rPr>
                        <a:t>Tammy Abraham</a:t>
                      </a:r>
                      <a:endParaRPr sz="1100">
                        <a:latin typeface="Calibri"/>
                        <a:ea typeface="Calibri"/>
                        <a:cs typeface="Calibri"/>
                        <a:sym typeface="Calibri"/>
                      </a:endParaRPr>
                    </a:p>
                  </a:txBody>
                  <a:tcPr marT="34300" marB="34300" marR="68600" marL="68600" anchor="ctr">
                    <a:solidFill>
                      <a:srgbClr val="1A449D"/>
                    </a:solidFill>
                  </a:tcPr>
                </a:tc>
                <a:tc hMerge="1"/>
              </a:tr>
              <a:tr h="245875">
                <a:tc>
                  <a:txBody>
                    <a:bodyPr/>
                    <a:lstStyle/>
                    <a:p>
                      <a:pPr indent="0" lvl="0" marL="0" marR="0" rtl="0" algn="ctr">
                        <a:lnSpc>
                          <a:spcPct val="100000"/>
                        </a:lnSpc>
                        <a:spcBef>
                          <a:spcPts val="0"/>
                        </a:spcBef>
                        <a:spcAft>
                          <a:spcPts val="0"/>
                        </a:spcAft>
                        <a:buNone/>
                      </a:pPr>
                      <a:r>
                        <a:rPr b="1" lang="en-GB" sz="1000">
                          <a:solidFill>
                            <a:srgbClr val="252525"/>
                          </a:solidFill>
                          <a:latin typeface="Calibri"/>
                          <a:ea typeface="Calibri"/>
                          <a:cs typeface="Calibri"/>
                          <a:sym typeface="Calibri"/>
                        </a:rPr>
                        <a:t>Nationality</a:t>
                      </a:r>
                      <a:endParaRPr b="1" sz="1000">
                        <a:solidFill>
                          <a:srgbClr val="252525"/>
                        </a:solidFill>
                        <a:latin typeface="Calibri"/>
                        <a:ea typeface="Calibri"/>
                        <a:cs typeface="Calibri"/>
                        <a:sym typeface="Calibri"/>
                      </a:endParaRPr>
                    </a:p>
                  </a:txBody>
                  <a:tcPr marT="34300" marB="34300" marR="68600" marL="68600" anchor="ctr"/>
                </a:tc>
                <a:tc>
                  <a:txBody>
                    <a:bodyPr/>
                    <a:lstStyle/>
                    <a:p>
                      <a:pPr indent="0" lvl="0" marL="0" rtl="0" algn="l">
                        <a:spcBef>
                          <a:spcPts val="0"/>
                        </a:spcBef>
                        <a:spcAft>
                          <a:spcPts val="0"/>
                        </a:spcAft>
                        <a:buNone/>
                      </a:pPr>
                      <a:r>
                        <a:t/>
                      </a:r>
                      <a:endParaRPr sz="1000"/>
                    </a:p>
                  </a:txBody>
                  <a:tcPr marT="34300" marB="34300" marR="68600" marL="68600" anchor="ctr"/>
                </a:tc>
              </a:tr>
              <a:tr h="216425">
                <a:tc>
                  <a:txBody>
                    <a:bodyPr/>
                    <a:lstStyle/>
                    <a:p>
                      <a:pPr indent="0" lvl="0" marL="0" marR="0" rtl="0" algn="ctr">
                        <a:lnSpc>
                          <a:spcPct val="100000"/>
                        </a:lnSpc>
                        <a:spcBef>
                          <a:spcPts val="0"/>
                        </a:spcBef>
                        <a:spcAft>
                          <a:spcPts val="0"/>
                        </a:spcAft>
                        <a:buNone/>
                      </a:pPr>
                      <a:r>
                        <a:rPr b="1" lang="en-GB" sz="1000">
                          <a:solidFill>
                            <a:srgbClr val="252525"/>
                          </a:solidFill>
                          <a:latin typeface="Calibri"/>
                          <a:ea typeface="Calibri"/>
                          <a:cs typeface="Calibri"/>
                          <a:sym typeface="Calibri"/>
                        </a:rPr>
                        <a:t>Age</a:t>
                      </a:r>
                      <a:endParaRPr b="1" sz="1000">
                        <a:solidFill>
                          <a:srgbClr val="252525"/>
                        </a:solidFill>
                        <a:latin typeface="Calibri"/>
                        <a:ea typeface="Calibri"/>
                        <a:cs typeface="Calibri"/>
                        <a:sym typeface="Calibri"/>
                      </a:endParaRPr>
                    </a:p>
                  </a:txBody>
                  <a:tcPr marT="34300" marB="34300" marR="68600" marL="68600" anchor="ctr"/>
                </a:tc>
                <a:tc>
                  <a:txBody>
                    <a:bodyPr/>
                    <a:lstStyle/>
                    <a:p>
                      <a:pPr indent="0" lvl="0" marL="0" rtl="0" algn="ctr">
                        <a:spcBef>
                          <a:spcPts val="0"/>
                        </a:spcBef>
                        <a:spcAft>
                          <a:spcPts val="0"/>
                        </a:spcAft>
                        <a:buNone/>
                      </a:pPr>
                      <a:r>
                        <a:rPr lang="en-GB" sz="1000">
                          <a:solidFill>
                            <a:srgbClr val="0D0D0D"/>
                          </a:solidFill>
                        </a:rPr>
                        <a:t>24</a:t>
                      </a:r>
                      <a:endParaRPr sz="1000">
                        <a:solidFill>
                          <a:srgbClr val="0D0D0D"/>
                        </a:solidFill>
                      </a:endParaRPr>
                    </a:p>
                  </a:txBody>
                  <a:tcPr marT="34300" marB="34300" marR="68600" marL="68600" anchor="ctr"/>
                </a:tc>
              </a:tr>
              <a:tr h="365675">
                <a:tc>
                  <a:txBody>
                    <a:bodyPr/>
                    <a:lstStyle/>
                    <a:p>
                      <a:pPr indent="0" lvl="0" marL="0" marR="0" rtl="0" algn="ctr">
                        <a:lnSpc>
                          <a:spcPct val="100000"/>
                        </a:lnSpc>
                        <a:spcBef>
                          <a:spcPts val="0"/>
                        </a:spcBef>
                        <a:spcAft>
                          <a:spcPts val="0"/>
                        </a:spcAft>
                        <a:buNone/>
                      </a:pPr>
                      <a:r>
                        <a:rPr b="1" lang="en-GB" sz="1000">
                          <a:solidFill>
                            <a:srgbClr val="252525"/>
                          </a:solidFill>
                          <a:latin typeface="Calibri"/>
                          <a:ea typeface="Calibri"/>
                          <a:cs typeface="Calibri"/>
                          <a:sym typeface="Calibri"/>
                        </a:rPr>
                        <a:t>Position</a:t>
                      </a:r>
                      <a:endParaRPr b="1" sz="1000">
                        <a:solidFill>
                          <a:srgbClr val="252525"/>
                        </a:solidFill>
                        <a:latin typeface="Calibri"/>
                        <a:ea typeface="Calibri"/>
                        <a:cs typeface="Calibri"/>
                        <a:sym typeface="Calibri"/>
                      </a:endParaRPr>
                    </a:p>
                  </a:txBody>
                  <a:tcPr marT="34300" marB="34300" marR="68600" marL="68600" anchor="ctr"/>
                </a:tc>
                <a:tc>
                  <a:txBody>
                    <a:bodyPr/>
                    <a:lstStyle/>
                    <a:p>
                      <a:pPr indent="0" lvl="0" marL="0" rtl="0" algn="ctr">
                        <a:spcBef>
                          <a:spcPts val="0"/>
                        </a:spcBef>
                        <a:spcAft>
                          <a:spcPts val="0"/>
                        </a:spcAft>
                        <a:buNone/>
                      </a:pPr>
                      <a:r>
                        <a:rPr lang="en-GB" sz="1000">
                          <a:solidFill>
                            <a:srgbClr val="0D0D0D"/>
                          </a:solidFill>
                        </a:rPr>
                        <a:t>Centre-</a:t>
                      </a:r>
                      <a:endParaRPr sz="1000">
                        <a:solidFill>
                          <a:srgbClr val="0D0D0D"/>
                        </a:solidFill>
                      </a:endParaRPr>
                    </a:p>
                    <a:p>
                      <a:pPr indent="0" lvl="0" marL="0" rtl="0" algn="ctr">
                        <a:spcBef>
                          <a:spcPts val="0"/>
                        </a:spcBef>
                        <a:spcAft>
                          <a:spcPts val="0"/>
                        </a:spcAft>
                        <a:buNone/>
                      </a:pPr>
                      <a:r>
                        <a:rPr lang="en-GB" sz="1000">
                          <a:solidFill>
                            <a:srgbClr val="0D0D0D"/>
                          </a:solidFill>
                        </a:rPr>
                        <a:t>Forward</a:t>
                      </a:r>
                      <a:endParaRPr sz="1000">
                        <a:solidFill>
                          <a:srgbClr val="0D0D0D"/>
                        </a:solidFill>
                      </a:endParaRPr>
                    </a:p>
                  </a:txBody>
                  <a:tcPr marT="34300" marB="34300" marR="68600" marL="68600" anchor="ctr"/>
                </a:tc>
              </a:tr>
              <a:tr h="365675">
                <a:tc>
                  <a:txBody>
                    <a:bodyPr/>
                    <a:lstStyle/>
                    <a:p>
                      <a:pPr indent="0" lvl="0" marL="0" marR="0" rtl="0" algn="ctr">
                        <a:lnSpc>
                          <a:spcPct val="100000"/>
                        </a:lnSpc>
                        <a:spcBef>
                          <a:spcPts val="0"/>
                        </a:spcBef>
                        <a:spcAft>
                          <a:spcPts val="0"/>
                        </a:spcAft>
                        <a:buNone/>
                      </a:pPr>
                      <a:r>
                        <a:rPr b="1" lang="en-GB" sz="1000">
                          <a:solidFill>
                            <a:srgbClr val="252525"/>
                          </a:solidFill>
                          <a:latin typeface="Calibri"/>
                          <a:ea typeface="Calibri"/>
                          <a:cs typeface="Calibri"/>
                          <a:sym typeface="Calibri"/>
                        </a:rPr>
                        <a:t>Market value</a:t>
                      </a:r>
                      <a:endParaRPr b="1" sz="1000">
                        <a:solidFill>
                          <a:srgbClr val="252525"/>
                        </a:solidFill>
                        <a:latin typeface="Calibri"/>
                        <a:ea typeface="Calibri"/>
                        <a:cs typeface="Calibri"/>
                        <a:sym typeface="Calibri"/>
                      </a:endParaRPr>
                    </a:p>
                  </a:txBody>
                  <a:tcPr marT="34300" marB="34300" marR="68600" marL="68600" anchor="ctr"/>
                </a:tc>
                <a:tc>
                  <a:txBody>
                    <a:bodyPr/>
                    <a:lstStyle/>
                    <a:p>
                      <a:pPr indent="0" lvl="0" marL="0" rtl="0" algn="ctr">
                        <a:spcBef>
                          <a:spcPts val="0"/>
                        </a:spcBef>
                        <a:spcAft>
                          <a:spcPts val="0"/>
                        </a:spcAft>
                        <a:buNone/>
                      </a:pPr>
                      <a:r>
                        <a:rPr lang="en-GB" sz="1000">
                          <a:solidFill>
                            <a:srgbClr val="0D0D0D"/>
                          </a:solidFill>
                        </a:rPr>
                        <a:t>38 m. €</a:t>
                      </a:r>
                      <a:endParaRPr sz="1000">
                        <a:solidFill>
                          <a:srgbClr val="0D0D0D"/>
                        </a:solidFill>
                      </a:endParaRPr>
                    </a:p>
                  </a:txBody>
                  <a:tcPr marT="34300" marB="34300" marR="68600" marL="68600" anchor="ctr"/>
                </a:tc>
              </a:tr>
            </a:tbl>
          </a:graphicData>
        </a:graphic>
      </p:graphicFrame>
      <p:graphicFrame>
        <p:nvGraphicFramePr>
          <p:cNvPr id="580" name="Google Shape;580;p61"/>
          <p:cNvGraphicFramePr/>
          <p:nvPr/>
        </p:nvGraphicFramePr>
        <p:xfrm>
          <a:off x="1497600" y="3085200"/>
          <a:ext cx="3000000" cy="3000000"/>
        </p:xfrm>
        <a:graphic>
          <a:graphicData uri="http://schemas.openxmlformats.org/drawingml/2006/table">
            <a:tbl>
              <a:tblPr bandRow="1" firstRow="1">
                <a:noFill/>
                <a:tableStyleId>{C5E36C62-D076-4B2C-812D-7C66AAD85C0B}</a:tableStyleId>
              </a:tblPr>
              <a:tblGrid>
                <a:gridCol w="766800"/>
                <a:gridCol w="766800"/>
              </a:tblGrid>
              <a:tr h="231350">
                <a:tc gridSpan="2">
                  <a:txBody>
                    <a:bodyPr/>
                    <a:lstStyle/>
                    <a:p>
                      <a:pPr indent="0" lvl="0" marL="0" marR="0" rtl="0" algn="ctr">
                        <a:lnSpc>
                          <a:spcPct val="100000"/>
                        </a:lnSpc>
                        <a:spcBef>
                          <a:spcPts val="0"/>
                        </a:spcBef>
                        <a:spcAft>
                          <a:spcPts val="0"/>
                        </a:spcAft>
                        <a:buNone/>
                      </a:pPr>
                      <a:r>
                        <a:rPr lang="en-GB" sz="1100">
                          <a:latin typeface="Calibri"/>
                          <a:ea typeface="Calibri"/>
                          <a:cs typeface="Calibri"/>
                          <a:sym typeface="Calibri"/>
                        </a:rPr>
                        <a:t>Kai Havertz</a:t>
                      </a:r>
                      <a:endParaRPr sz="1100">
                        <a:latin typeface="Calibri"/>
                        <a:ea typeface="Calibri"/>
                        <a:cs typeface="Calibri"/>
                        <a:sym typeface="Calibri"/>
                      </a:endParaRPr>
                    </a:p>
                  </a:txBody>
                  <a:tcPr marT="34300" marB="34300" marR="68600" marL="68600" anchor="ctr">
                    <a:solidFill>
                      <a:srgbClr val="1A449D"/>
                    </a:solidFill>
                  </a:tcPr>
                </a:tc>
                <a:tc hMerge="1"/>
              </a:tr>
              <a:tr h="245875">
                <a:tc>
                  <a:txBody>
                    <a:bodyPr/>
                    <a:lstStyle/>
                    <a:p>
                      <a:pPr indent="0" lvl="0" marL="0" marR="0" rtl="0" algn="ctr">
                        <a:lnSpc>
                          <a:spcPct val="100000"/>
                        </a:lnSpc>
                        <a:spcBef>
                          <a:spcPts val="0"/>
                        </a:spcBef>
                        <a:spcAft>
                          <a:spcPts val="0"/>
                        </a:spcAft>
                        <a:buNone/>
                      </a:pPr>
                      <a:r>
                        <a:rPr b="1" lang="en-GB" sz="1000">
                          <a:solidFill>
                            <a:srgbClr val="252525"/>
                          </a:solidFill>
                          <a:latin typeface="Calibri"/>
                          <a:ea typeface="Calibri"/>
                          <a:cs typeface="Calibri"/>
                          <a:sym typeface="Calibri"/>
                        </a:rPr>
                        <a:t>Nationality</a:t>
                      </a:r>
                      <a:endParaRPr b="1" sz="1000">
                        <a:solidFill>
                          <a:srgbClr val="252525"/>
                        </a:solidFill>
                        <a:latin typeface="Calibri"/>
                        <a:ea typeface="Calibri"/>
                        <a:cs typeface="Calibri"/>
                        <a:sym typeface="Calibri"/>
                      </a:endParaRPr>
                    </a:p>
                  </a:txBody>
                  <a:tcPr marT="34300" marB="34300" marR="68600" marL="68600" anchor="ctr"/>
                </a:tc>
                <a:tc>
                  <a:txBody>
                    <a:bodyPr/>
                    <a:lstStyle/>
                    <a:p>
                      <a:pPr indent="0" lvl="0" marL="0" rtl="0" algn="l">
                        <a:spcBef>
                          <a:spcPts val="0"/>
                        </a:spcBef>
                        <a:spcAft>
                          <a:spcPts val="0"/>
                        </a:spcAft>
                        <a:buNone/>
                      </a:pPr>
                      <a:r>
                        <a:t/>
                      </a:r>
                      <a:endParaRPr sz="1000"/>
                    </a:p>
                  </a:txBody>
                  <a:tcPr marT="34300" marB="34300" marR="68600" marL="68600" anchor="ctr"/>
                </a:tc>
              </a:tr>
              <a:tr h="216425">
                <a:tc>
                  <a:txBody>
                    <a:bodyPr/>
                    <a:lstStyle/>
                    <a:p>
                      <a:pPr indent="0" lvl="0" marL="0" marR="0" rtl="0" algn="ctr">
                        <a:lnSpc>
                          <a:spcPct val="100000"/>
                        </a:lnSpc>
                        <a:spcBef>
                          <a:spcPts val="0"/>
                        </a:spcBef>
                        <a:spcAft>
                          <a:spcPts val="0"/>
                        </a:spcAft>
                        <a:buNone/>
                      </a:pPr>
                      <a:r>
                        <a:rPr b="1" lang="en-GB" sz="1000">
                          <a:solidFill>
                            <a:srgbClr val="252525"/>
                          </a:solidFill>
                          <a:latin typeface="Calibri"/>
                          <a:ea typeface="Calibri"/>
                          <a:cs typeface="Calibri"/>
                          <a:sym typeface="Calibri"/>
                        </a:rPr>
                        <a:t>Age</a:t>
                      </a:r>
                      <a:endParaRPr b="1" sz="1000">
                        <a:solidFill>
                          <a:srgbClr val="252525"/>
                        </a:solidFill>
                        <a:latin typeface="Calibri"/>
                        <a:ea typeface="Calibri"/>
                        <a:cs typeface="Calibri"/>
                        <a:sym typeface="Calibri"/>
                      </a:endParaRPr>
                    </a:p>
                  </a:txBody>
                  <a:tcPr marT="34300" marB="34300" marR="68600" marL="68600" anchor="ctr"/>
                </a:tc>
                <a:tc>
                  <a:txBody>
                    <a:bodyPr/>
                    <a:lstStyle/>
                    <a:p>
                      <a:pPr indent="0" lvl="0" marL="0" rtl="0" algn="ctr">
                        <a:spcBef>
                          <a:spcPts val="0"/>
                        </a:spcBef>
                        <a:spcAft>
                          <a:spcPts val="0"/>
                        </a:spcAft>
                        <a:buNone/>
                      </a:pPr>
                      <a:r>
                        <a:rPr lang="en-GB" sz="1000">
                          <a:solidFill>
                            <a:srgbClr val="0D0D0D"/>
                          </a:solidFill>
                        </a:rPr>
                        <a:t>22</a:t>
                      </a:r>
                      <a:endParaRPr sz="1000">
                        <a:solidFill>
                          <a:srgbClr val="0D0D0D"/>
                        </a:solidFill>
                      </a:endParaRPr>
                    </a:p>
                  </a:txBody>
                  <a:tcPr marT="34300" marB="34300" marR="68600" marL="68600" anchor="ctr"/>
                </a:tc>
              </a:tr>
              <a:tr h="365675">
                <a:tc>
                  <a:txBody>
                    <a:bodyPr/>
                    <a:lstStyle/>
                    <a:p>
                      <a:pPr indent="0" lvl="0" marL="0" marR="0" rtl="0" algn="ctr">
                        <a:lnSpc>
                          <a:spcPct val="100000"/>
                        </a:lnSpc>
                        <a:spcBef>
                          <a:spcPts val="0"/>
                        </a:spcBef>
                        <a:spcAft>
                          <a:spcPts val="0"/>
                        </a:spcAft>
                        <a:buNone/>
                      </a:pPr>
                      <a:r>
                        <a:rPr b="1" lang="en-GB" sz="1000">
                          <a:solidFill>
                            <a:srgbClr val="252525"/>
                          </a:solidFill>
                          <a:latin typeface="Calibri"/>
                          <a:ea typeface="Calibri"/>
                          <a:cs typeface="Calibri"/>
                          <a:sym typeface="Calibri"/>
                        </a:rPr>
                        <a:t>Position</a:t>
                      </a:r>
                      <a:endParaRPr b="1" sz="1000">
                        <a:solidFill>
                          <a:srgbClr val="252525"/>
                        </a:solidFill>
                        <a:latin typeface="Calibri"/>
                        <a:ea typeface="Calibri"/>
                        <a:cs typeface="Calibri"/>
                        <a:sym typeface="Calibri"/>
                      </a:endParaRPr>
                    </a:p>
                  </a:txBody>
                  <a:tcPr marT="34300" marB="34300" marR="68600" marL="68600" anchor="ctr"/>
                </a:tc>
                <a:tc>
                  <a:txBody>
                    <a:bodyPr/>
                    <a:lstStyle/>
                    <a:p>
                      <a:pPr indent="0" lvl="0" marL="0" rtl="0" algn="ctr">
                        <a:spcBef>
                          <a:spcPts val="0"/>
                        </a:spcBef>
                        <a:spcAft>
                          <a:spcPts val="0"/>
                        </a:spcAft>
                        <a:buNone/>
                      </a:pPr>
                      <a:r>
                        <a:rPr lang="en-GB" sz="1000">
                          <a:solidFill>
                            <a:srgbClr val="0D0D0D"/>
                          </a:solidFill>
                        </a:rPr>
                        <a:t>Attacking Midfield</a:t>
                      </a:r>
                      <a:endParaRPr sz="1000">
                        <a:solidFill>
                          <a:srgbClr val="0D0D0D"/>
                        </a:solidFill>
                      </a:endParaRPr>
                    </a:p>
                  </a:txBody>
                  <a:tcPr marT="34300" marB="34300" marR="68600" marL="68600" anchor="ctr"/>
                </a:tc>
              </a:tr>
              <a:tr h="365675">
                <a:tc>
                  <a:txBody>
                    <a:bodyPr/>
                    <a:lstStyle/>
                    <a:p>
                      <a:pPr indent="0" lvl="0" marL="0" marR="0" rtl="0" algn="ctr">
                        <a:lnSpc>
                          <a:spcPct val="100000"/>
                        </a:lnSpc>
                        <a:spcBef>
                          <a:spcPts val="0"/>
                        </a:spcBef>
                        <a:spcAft>
                          <a:spcPts val="0"/>
                        </a:spcAft>
                        <a:buNone/>
                      </a:pPr>
                      <a:r>
                        <a:rPr b="1" lang="en-GB" sz="1000">
                          <a:solidFill>
                            <a:srgbClr val="252525"/>
                          </a:solidFill>
                          <a:latin typeface="Calibri"/>
                          <a:ea typeface="Calibri"/>
                          <a:cs typeface="Calibri"/>
                          <a:sym typeface="Calibri"/>
                        </a:rPr>
                        <a:t>Market value</a:t>
                      </a:r>
                      <a:endParaRPr b="1" sz="1000">
                        <a:solidFill>
                          <a:srgbClr val="252525"/>
                        </a:solidFill>
                        <a:latin typeface="Calibri"/>
                        <a:ea typeface="Calibri"/>
                        <a:cs typeface="Calibri"/>
                        <a:sym typeface="Calibri"/>
                      </a:endParaRPr>
                    </a:p>
                  </a:txBody>
                  <a:tcPr marT="34300" marB="34300" marR="68600" marL="68600" anchor="ctr"/>
                </a:tc>
                <a:tc>
                  <a:txBody>
                    <a:bodyPr/>
                    <a:lstStyle/>
                    <a:p>
                      <a:pPr indent="0" lvl="0" marL="0" rtl="0" algn="ctr">
                        <a:spcBef>
                          <a:spcPts val="0"/>
                        </a:spcBef>
                        <a:spcAft>
                          <a:spcPts val="0"/>
                        </a:spcAft>
                        <a:buNone/>
                      </a:pPr>
                      <a:r>
                        <a:rPr lang="en-GB" sz="1000">
                          <a:solidFill>
                            <a:srgbClr val="0D0D0D"/>
                          </a:solidFill>
                        </a:rPr>
                        <a:t>70 m. €</a:t>
                      </a:r>
                      <a:endParaRPr sz="1000">
                        <a:solidFill>
                          <a:srgbClr val="0D0D0D"/>
                        </a:solidFill>
                      </a:endParaRPr>
                    </a:p>
                  </a:txBody>
                  <a:tcPr marT="34300" marB="34300" marR="68600" marL="68600" anchor="ctr"/>
                </a:tc>
              </a:tr>
            </a:tbl>
          </a:graphicData>
        </a:graphic>
      </p:graphicFrame>
      <p:sp>
        <p:nvSpPr>
          <p:cNvPr id="581" name="Google Shape;581;p61"/>
          <p:cNvSpPr txBox="1"/>
          <p:nvPr>
            <p:ph idx="12" type="sldNum"/>
          </p:nvPr>
        </p:nvSpPr>
        <p:spPr>
          <a:xfrm>
            <a:off x="8853488" y="4776599"/>
            <a:ext cx="230100" cy="208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sp>
        <p:nvSpPr>
          <p:cNvPr id="582" name="Google Shape;582;p61"/>
          <p:cNvSpPr txBox="1"/>
          <p:nvPr>
            <p:ph idx="3" type="body"/>
          </p:nvPr>
        </p:nvSpPr>
        <p:spPr>
          <a:xfrm>
            <a:off x="290525" y="123475"/>
            <a:ext cx="8853600" cy="35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34694"/>
              </a:buClr>
              <a:buSzPts val="2100"/>
              <a:buNone/>
            </a:pPr>
            <a:r>
              <a:rPr lang="en-GB"/>
              <a:t>Identified Players in the Current Squad as Potential Areas to Upgrade</a:t>
            </a:r>
            <a:endParaRPr sz="1900"/>
          </a:p>
        </p:txBody>
      </p:sp>
      <p:pic>
        <p:nvPicPr>
          <p:cNvPr id="583" name="Google Shape;583;p61"/>
          <p:cNvPicPr preferRelativeResize="0"/>
          <p:nvPr/>
        </p:nvPicPr>
        <p:blipFill>
          <a:blip r:embed="rId3">
            <a:alphaModFix/>
          </a:blip>
          <a:stretch>
            <a:fillRect/>
          </a:stretch>
        </p:blipFill>
        <p:spPr>
          <a:xfrm>
            <a:off x="3128400" y="856800"/>
            <a:ext cx="2880000" cy="2160000"/>
          </a:xfrm>
          <a:prstGeom prst="rect">
            <a:avLst/>
          </a:prstGeom>
          <a:noFill/>
          <a:ln>
            <a:noFill/>
          </a:ln>
        </p:spPr>
      </p:pic>
      <p:pic>
        <p:nvPicPr>
          <p:cNvPr id="584" name="Google Shape;584;p61"/>
          <p:cNvPicPr preferRelativeResize="0"/>
          <p:nvPr/>
        </p:nvPicPr>
        <p:blipFill>
          <a:blip r:embed="rId4">
            <a:alphaModFix/>
          </a:blip>
          <a:stretch>
            <a:fillRect/>
          </a:stretch>
        </p:blipFill>
        <p:spPr>
          <a:xfrm>
            <a:off x="164650" y="856800"/>
            <a:ext cx="2880000" cy="2160000"/>
          </a:xfrm>
          <a:prstGeom prst="rect">
            <a:avLst/>
          </a:prstGeom>
          <a:noFill/>
          <a:ln>
            <a:noFill/>
          </a:ln>
        </p:spPr>
      </p:pic>
      <p:pic>
        <p:nvPicPr>
          <p:cNvPr id="585" name="Google Shape;585;p61"/>
          <p:cNvPicPr preferRelativeResize="0"/>
          <p:nvPr/>
        </p:nvPicPr>
        <p:blipFill>
          <a:blip r:embed="rId5">
            <a:alphaModFix/>
          </a:blip>
          <a:stretch>
            <a:fillRect/>
          </a:stretch>
        </p:blipFill>
        <p:spPr>
          <a:xfrm>
            <a:off x="6099350" y="856800"/>
            <a:ext cx="2880000" cy="2160000"/>
          </a:xfrm>
          <a:prstGeom prst="rect">
            <a:avLst/>
          </a:prstGeom>
          <a:noFill/>
          <a:ln>
            <a:noFill/>
          </a:ln>
        </p:spPr>
      </p:pic>
      <p:pic>
        <p:nvPicPr>
          <p:cNvPr id="586" name="Google Shape;586;p61"/>
          <p:cNvPicPr preferRelativeResize="0"/>
          <p:nvPr/>
        </p:nvPicPr>
        <p:blipFill>
          <a:blip r:embed="rId6">
            <a:alphaModFix/>
          </a:blip>
          <a:stretch>
            <a:fillRect/>
          </a:stretch>
        </p:blipFill>
        <p:spPr>
          <a:xfrm>
            <a:off x="288000" y="3074400"/>
            <a:ext cx="900000" cy="900000"/>
          </a:xfrm>
          <a:prstGeom prst="rect">
            <a:avLst/>
          </a:prstGeom>
          <a:noFill/>
          <a:ln>
            <a:noFill/>
          </a:ln>
        </p:spPr>
      </p:pic>
      <p:pic>
        <p:nvPicPr>
          <p:cNvPr id="587" name="Google Shape;587;p61"/>
          <p:cNvPicPr preferRelativeResize="0"/>
          <p:nvPr/>
        </p:nvPicPr>
        <p:blipFill>
          <a:blip r:embed="rId7">
            <a:alphaModFix/>
          </a:blip>
          <a:stretch>
            <a:fillRect/>
          </a:stretch>
        </p:blipFill>
        <p:spPr>
          <a:xfrm>
            <a:off x="3344400" y="3074400"/>
            <a:ext cx="900000" cy="900000"/>
          </a:xfrm>
          <a:prstGeom prst="rect">
            <a:avLst/>
          </a:prstGeom>
          <a:noFill/>
          <a:ln>
            <a:noFill/>
          </a:ln>
        </p:spPr>
      </p:pic>
      <p:pic>
        <p:nvPicPr>
          <p:cNvPr id="588" name="Google Shape;588;p61"/>
          <p:cNvPicPr preferRelativeResize="0"/>
          <p:nvPr/>
        </p:nvPicPr>
        <p:blipFill>
          <a:blip r:embed="rId8">
            <a:alphaModFix/>
          </a:blip>
          <a:stretch>
            <a:fillRect/>
          </a:stretch>
        </p:blipFill>
        <p:spPr>
          <a:xfrm>
            <a:off x="6397200" y="3074400"/>
            <a:ext cx="900000" cy="900000"/>
          </a:xfrm>
          <a:prstGeom prst="rect">
            <a:avLst/>
          </a:prstGeom>
          <a:noFill/>
          <a:ln>
            <a:noFill/>
          </a:ln>
        </p:spPr>
      </p:pic>
      <p:pic>
        <p:nvPicPr>
          <p:cNvPr id="589" name="Google Shape;589;p61"/>
          <p:cNvPicPr preferRelativeResize="0"/>
          <p:nvPr/>
        </p:nvPicPr>
        <p:blipFill>
          <a:blip r:embed="rId9">
            <a:alphaModFix/>
          </a:blip>
          <a:stretch>
            <a:fillRect/>
          </a:stretch>
        </p:blipFill>
        <p:spPr>
          <a:xfrm>
            <a:off x="2487600" y="3369600"/>
            <a:ext cx="248400" cy="165600"/>
          </a:xfrm>
          <a:prstGeom prst="rect">
            <a:avLst/>
          </a:prstGeom>
          <a:noFill/>
          <a:ln>
            <a:noFill/>
          </a:ln>
        </p:spPr>
      </p:pic>
      <p:pic>
        <p:nvPicPr>
          <p:cNvPr id="590" name="Google Shape;590;p61"/>
          <p:cNvPicPr preferRelativeResize="0"/>
          <p:nvPr/>
        </p:nvPicPr>
        <p:blipFill>
          <a:blip r:embed="rId10">
            <a:alphaModFix/>
          </a:blip>
          <a:stretch>
            <a:fillRect/>
          </a:stretch>
        </p:blipFill>
        <p:spPr>
          <a:xfrm>
            <a:off x="8485200" y="3369600"/>
            <a:ext cx="248400" cy="165600"/>
          </a:xfrm>
          <a:prstGeom prst="rect">
            <a:avLst/>
          </a:prstGeom>
          <a:noFill/>
          <a:ln>
            <a:noFill/>
          </a:ln>
        </p:spPr>
      </p:pic>
      <p:graphicFrame>
        <p:nvGraphicFramePr>
          <p:cNvPr id="591" name="Google Shape;591;p61"/>
          <p:cNvGraphicFramePr/>
          <p:nvPr/>
        </p:nvGraphicFramePr>
        <p:xfrm>
          <a:off x="4482000" y="3085200"/>
          <a:ext cx="3000000" cy="3000000"/>
        </p:xfrm>
        <a:graphic>
          <a:graphicData uri="http://schemas.openxmlformats.org/drawingml/2006/table">
            <a:tbl>
              <a:tblPr bandRow="1" firstRow="1">
                <a:noFill/>
                <a:tableStyleId>{C5E36C62-D076-4B2C-812D-7C66AAD85C0B}</a:tableStyleId>
              </a:tblPr>
              <a:tblGrid>
                <a:gridCol w="766800"/>
                <a:gridCol w="766800"/>
              </a:tblGrid>
              <a:tr h="231350">
                <a:tc gridSpan="2">
                  <a:txBody>
                    <a:bodyPr/>
                    <a:lstStyle/>
                    <a:p>
                      <a:pPr indent="0" lvl="0" marL="0" marR="0" rtl="0" algn="ctr">
                        <a:lnSpc>
                          <a:spcPct val="100000"/>
                        </a:lnSpc>
                        <a:spcBef>
                          <a:spcPts val="0"/>
                        </a:spcBef>
                        <a:spcAft>
                          <a:spcPts val="0"/>
                        </a:spcAft>
                        <a:buNone/>
                      </a:pPr>
                      <a:r>
                        <a:rPr lang="en-GB" sz="1100">
                          <a:latin typeface="Calibri"/>
                          <a:ea typeface="Calibri"/>
                          <a:cs typeface="Calibri"/>
                          <a:sym typeface="Calibri"/>
                        </a:rPr>
                        <a:t>Timo Werner</a:t>
                      </a:r>
                      <a:endParaRPr sz="1100">
                        <a:latin typeface="Calibri"/>
                        <a:ea typeface="Calibri"/>
                        <a:cs typeface="Calibri"/>
                        <a:sym typeface="Calibri"/>
                      </a:endParaRPr>
                    </a:p>
                  </a:txBody>
                  <a:tcPr marT="34300" marB="34300" marR="68600" marL="68600" anchor="ctr">
                    <a:solidFill>
                      <a:srgbClr val="1A449D"/>
                    </a:solidFill>
                  </a:tcPr>
                </a:tc>
                <a:tc hMerge="1"/>
              </a:tr>
              <a:tr h="245875">
                <a:tc>
                  <a:txBody>
                    <a:bodyPr/>
                    <a:lstStyle/>
                    <a:p>
                      <a:pPr indent="0" lvl="0" marL="0" marR="0" rtl="0" algn="ctr">
                        <a:lnSpc>
                          <a:spcPct val="100000"/>
                        </a:lnSpc>
                        <a:spcBef>
                          <a:spcPts val="0"/>
                        </a:spcBef>
                        <a:spcAft>
                          <a:spcPts val="0"/>
                        </a:spcAft>
                        <a:buNone/>
                      </a:pPr>
                      <a:r>
                        <a:rPr b="1" lang="en-GB" sz="1000">
                          <a:solidFill>
                            <a:srgbClr val="252525"/>
                          </a:solidFill>
                          <a:latin typeface="Calibri"/>
                          <a:ea typeface="Calibri"/>
                          <a:cs typeface="Calibri"/>
                          <a:sym typeface="Calibri"/>
                        </a:rPr>
                        <a:t>Nationality</a:t>
                      </a:r>
                      <a:endParaRPr b="1" sz="1000">
                        <a:solidFill>
                          <a:srgbClr val="252525"/>
                        </a:solidFill>
                        <a:latin typeface="Calibri"/>
                        <a:ea typeface="Calibri"/>
                        <a:cs typeface="Calibri"/>
                        <a:sym typeface="Calibri"/>
                      </a:endParaRPr>
                    </a:p>
                  </a:txBody>
                  <a:tcPr marT="34300" marB="34300" marR="68600" marL="68600" anchor="ctr"/>
                </a:tc>
                <a:tc>
                  <a:txBody>
                    <a:bodyPr/>
                    <a:lstStyle/>
                    <a:p>
                      <a:pPr indent="0" lvl="0" marL="0" rtl="0" algn="l">
                        <a:spcBef>
                          <a:spcPts val="0"/>
                        </a:spcBef>
                        <a:spcAft>
                          <a:spcPts val="0"/>
                        </a:spcAft>
                        <a:buNone/>
                      </a:pPr>
                      <a:r>
                        <a:t/>
                      </a:r>
                      <a:endParaRPr sz="1000"/>
                    </a:p>
                  </a:txBody>
                  <a:tcPr marT="34300" marB="34300" marR="68600" marL="68600" anchor="ctr"/>
                </a:tc>
              </a:tr>
              <a:tr h="216425">
                <a:tc>
                  <a:txBody>
                    <a:bodyPr/>
                    <a:lstStyle/>
                    <a:p>
                      <a:pPr indent="0" lvl="0" marL="0" marR="0" rtl="0" algn="ctr">
                        <a:lnSpc>
                          <a:spcPct val="100000"/>
                        </a:lnSpc>
                        <a:spcBef>
                          <a:spcPts val="0"/>
                        </a:spcBef>
                        <a:spcAft>
                          <a:spcPts val="0"/>
                        </a:spcAft>
                        <a:buNone/>
                      </a:pPr>
                      <a:r>
                        <a:rPr b="1" lang="en-GB" sz="1000">
                          <a:solidFill>
                            <a:srgbClr val="252525"/>
                          </a:solidFill>
                          <a:latin typeface="Calibri"/>
                          <a:ea typeface="Calibri"/>
                          <a:cs typeface="Calibri"/>
                          <a:sym typeface="Calibri"/>
                        </a:rPr>
                        <a:t>Age</a:t>
                      </a:r>
                      <a:endParaRPr b="1" sz="1000">
                        <a:solidFill>
                          <a:srgbClr val="252525"/>
                        </a:solidFill>
                        <a:latin typeface="Calibri"/>
                        <a:ea typeface="Calibri"/>
                        <a:cs typeface="Calibri"/>
                        <a:sym typeface="Calibri"/>
                      </a:endParaRPr>
                    </a:p>
                  </a:txBody>
                  <a:tcPr marT="34300" marB="34300" marR="68600" marL="68600" anchor="ctr"/>
                </a:tc>
                <a:tc>
                  <a:txBody>
                    <a:bodyPr/>
                    <a:lstStyle/>
                    <a:p>
                      <a:pPr indent="0" lvl="0" marL="0" rtl="0" algn="ctr">
                        <a:spcBef>
                          <a:spcPts val="0"/>
                        </a:spcBef>
                        <a:spcAft>
                          <a:spcPts val="0"/>
                        </a:spcAft>
                        <a:buNone/>
                      </a:pPr>
                      <a:r>
                        <a:rPr lang="en-GB" sz="1000">
                          <a:solidFill>
                            <a:srgbClr val="0D0D0D"/>
                          </a:solidFill>
                        </a:rPr>
                        <a:t>25</a:t>
                      </a:r>
                      <a:endParaRPr sz="1000">
                        <a:solidFill>
                          <a:srgbClr val="0D0D0D"/>
                        </a:solidFill>
                      </a:endParaRPr>
                    </a:p>
                  </a:txBody>
                  <a:tcPr marT="34300" marB="34300" marR="68600" marL="68600" anchor="ctr"/>
                </a:tc>
              </a:tr>
              <a:tr h="365675">
                <a:tc>
                  <a:txBody>
                    <a:bodyPr/>
                    <a:lstStyle/>
                    <a:p>
                      <a:pPr indent="0" lvl="0" marL="0" marR="0" rtl="0" algn="ctr">
                        <a:lnSpc>
                          <a:spcPct val="100000"/>
                        </a:lnSpc>
                        <a:spcBef>
                          <a:spcPts val="0"/>
                        </a:spcBef>
                        <a:spcAft>
                          <a:spcPts val="0"/>
                        </a:spcAft>
                        <a:buNone/>
                      </a:pPr>
                      <a:r>
                        <a:rPr b="1" lang="en-GB" sz="1000">
                          <a:solidFill>
                            <a:srgbClr val="252525"/>
                          </a:solidFill>
                          <a:latin typeface="Calibri"/>
                          <a:ea typeface="Calibri"/>
                          <a:cs typeface="Calibri"/>
                          <a:sym typeface="Calibri"/>
                        </a:rPr>
                        <a:t>Position</a:t>
                      </a:r>
                      <a:endParaRPr b="1" sz="1000">
                        <a:solidFill>
                          <a:srgbClr val="252525"/>
                        </a:solidFill>
                        <a:latin typeface="Calibri"/>
                        <a:ea typeface="Calibri"/>
                        <a:cs typeface="Calibri"/>
                        <a:sym typeface="Calibri"/>
                      </a:endParaRPr>
                    </a:p>
                  </a:txBody>
                  <a:tcPr marT="34300" marB="34300" marR="68600" marL="68600" anchor="ctr"/>
                </a:tc>
                <a:tc>
                  <a:txBody>
                    <a:bodyPr/>
                    <a:lstStyle/>
                    <a:p>
                      <a:pPr indent="0" lvl="0" marL="0" rtl="0" algn="ctr">
                        <a:spcBef>
                          <a:spcPts val="0"/>
                        </a:spcBef>
                        <a:spcAft>
                          <a:spcPts val="0"/>
                        </a:spcAft>
                        <a:buNone/>
                      </a:pPr>
                      <a:r>
                        <a:rPr lang="en-GB" sz="1000">
                          <a:solidFill>
                            <a:srgbClr val="0D0D0D"/>
                          </a:solidFill>
                        </a:rPr>
                        <a:t>Centre-</a:t>
                      </a:r>
                      <a:endParaRPr sz="1000">
                        <a:solidFill>
                          <a:srgbClr val="0D0D0D"/>
                        </a:solidFill>
                      </a:endParaRPr>
                    </a:p>
                    <a:p>
                      <a:pPr indent="0" lvl="0" marL="0" rtl="0" algn="ctr">
                        <a:spcBef>
                          <a:spcPts val="0"/>
                        </a:spcBef>
                        <a:spcAft>
                          <a:spcPts val="0"/>
                        </a:spcAft>
                        <a:buNone/>
                      </a:pPr>
                      <a:r>
                        <a:rPr lang="en-GB" sz="1000">
                          <a:solidFill>
                            <a:srgbClr val="0D0D0D"/>
                          </a:solidFill>
                        </a:rPr>
                        <a:t>Forward</a:t>
                      </a:r>
                      <a:endParaRPr sz="1000">
                        <a:solidFill>
                          <a:srgbClr val="0D0D0D"/>
                        </a:solidFill>
                      </a:endParaRPr>
                    </a:p>
                  </a:txBody>
                  <a:tcPr marT="34300" marB="34300" marR="68600" marL="68600" anchor="ctr"/>
                </a:tc>
              </a:tr>
              <a:tr h="365675">
                <a:tc>
                  <a:txBody>
                    <a:bodyPr/>
                    <a:lstStyle/>
                    <a:p>
                      <a:pPr indent="0" lvl="0" marL="0" marR="0" rtl="0" algn="ctr">
                        <a:lnSpc>
                          <a:spcPct val="100000"/>
                        </a:lnSpc>
                        <a:spcBef>
                          <a:spcPts val="0"/>
                        </a:spcBef>
                        <a:spcAft>
                          <a:spcPts val="0"/>
                        </a:spcAft>
                        <a:buNone/>
                      </a:pPr>
                      <a:r>
                        <a:rPr b="1" lang="en-GB" sz="1000">
                          <a:solidFill>
                            <a:srgbClr val="252525"/>
                          </a:solidFill>
                          <a:latin typeface="Calibri"/>
                          <a:ea typeface="Calibri"/>
                          <a:cs typeface="Calibri"/>
                          <a:sym typeface="Calibri"/>
                        </a:rPr>
                        <a:t>Market value</a:t>
                      </a:r>
                      <a:endParaRPr b="1" sz="1000">
                        <a:solidFill>
                          <a:srgbClr val="252525"/>
                        </a:solidFill>
                        <a:latin typeface="Calibri"/>
                        <a:ea typeface="Calibri"/>
                        <a:cs typeface="Calibri"/>
                        <a:sym typeface="Calibri"/>
                      </a:endParaRPr>
                    </a:p>
                  </a:txBody>
                  <a:tcPr marT="34300" marB="34300" marR="68600" marL="68600" anchor="ctr"/>
                </a:tc>
                <a:tc>
                  <a:txBody>
                    <a:bodyPr/>
                    <a:lstStyle/>
                    <a:p>
                      <a:pPr indent="0" lvl="0" marL="0" rtl="0" algn="ctr">
                        <a:spcBef>
                          <a:spcPts val="0"/>
                        </a:spcBef>
                        <a:spcAft>
                          <a:spcPts val="0"/>
                        </a:spcAft>
                        <a:buNone/>
                      </a:pPr>
                      <a:r>
                        <a:rPr lang="en-GB" sz="1000">
                          <a:solidFill>
                            <a:srgbClr val="0D0D0D"/>
                          </a:solidFill>
                        </a:rPr>
                        <a:t>65 m. €</a:t>
                      </a:r>
                      <a:endParaRPr sz="1000">
                        <a:solidFill>
                          <a:srgbClr val="0D0D0D"/>
                        </a:solidFill>
                      </a:endParaRPr>
                    </a:p>
                  </a:txBody>
                  <a:tcPr marT="34300" marB="34300" marR="68600" marL="68600" anchor="ctr"/>
                </a:tc>
              </a:tr>
            </a:tbl>
          </a:graphicData>
        </a:graphic>
      </p:graphicFrame>
      <p:pic>
        <p:nvPicPr>
          <p:cNvPr id="592" name="Google Shape;592;p61"/>
          <p:cNvPicPr preferRelativeResize="0"/>
          <p:nvPr/>
        </p:nvPicPr>
        <p:blipFill>
          <a:blip r:embed="rId9">
            <a:alphaModFix/>
          </a:blip>
          <a:stretch>
            <a:fillRect/>
          </a:stretch>
        </p:blipFill>
        <p:spPr>
          <a:xfrm>
            <a:off x="5493600" y="3369600"/>
            <a:ext cx="248400" cy="165600"/>
          </a:xfrm>
          <a:prstGeom prst="rect">
            <a:avLst/>
          </a:prstGeom>
          <a:noFill/>
          <a:ln>
            <a:noFill/>
          </a:ln>
        </p:spPr>
      </p:pic>
      <p:sp>
        <p:nvSpPr>
          <p:cNvPr id="593" name="Google Shape;593;p61"/>
          <p:cNvSpPr txBox="1"/>
          <p:nvPr>
            <p:ph idx="2" type="body"/>
          </p:nvPr>
        </p:nvSpPr>
        <p:spPr>
          <a:xfrm>
            <a:off x="296150" y="431800"/>
            <a:ext cx="7147500" cy="203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D0D0D"/>
              </a:buClr>
              <a:buSzPts val="1500"/>
              <a:buNone/>
            </a:pPr>
            <a:r>
              <a:rPr lang="en-GB" sz="1400"/>
              <a:t>Based on the three derived metrics from the broadcast tracking data</a:t>
            </a:r>
            <a:endParaRPr sz="1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62"/>
          <p:cNvSpPr txBox="1"/>
          <p:nvPr>
            <p:ph idx="1" type="body"/>
          </p:nvPr>
        </p:nvSpPr>
        <p:spPr>
          <a:xfrm>
            <a:off x="306006" y="1054088"/>
            <a:ext cx="8532000" cy="33564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None/>
            </a:pPr>
            <a:r>
              <a:t/>
            </a:r>
            <a:endParaRPr sz="1500">
              <a:solidFill>
                <a:srgbClr val="0D0D0D"/>
              </a:solidFill>
            </a:endParaRPr>
          </a:p>
          <a:p>
            <a:pPr indent="0" lvl="0" marL="0" rtl="0" algn="l">
              <a:spcBef>
                <a:spcPts val="0"/>
              </a:spcBef>
              <a:spcAft>
                <a:spcPts val="0"/>
              </a:spcAft>
              <a:buNone/>
            </a:pPr>
            <a:r>
              <a:t/>
            </a:r>
            <a:endParaRPr sz="1500">
              <a:solidFill>
                <a:srgbClr val="0D0D0D"/>
              </a:solidFill>
            </a:endParaRPr>
          </a:p>
          <a:p>
            <a:pPr indent="0" lvl="0" marL="0" rtl="0" algn="l">
              <a:spcBef>
                <a:spcPts val="0"/>
              </a:spcBef>
              <a:spcAft>
                <a:spcPts val="0"/>
              </a:spcAft>
              <a:buNone/>
            </a:pPr>
            <a:r>
              <a:t/>
            </a:r>
            <a:endParaRPr sz="1500">
              <a:solidFill>
                <a:srgbClr val="0D0D0D"/>
              </a:solidFill>
            </a:endParaRPr>
          </a:p>
          <a:p>
            <a:pPr indent="0" lvl="0" marL="0" rtl="0" algn="l">
              <a:spcBef>
                <a:spcPts val="0"/>
              </a:spcBef>
              <a:spcAft>
                <a:spcPts val="0"/>
              </a:spcAft>
              <a:buNone/>
            </a:pPr>
            <a:r>
              <a:t/>
            </a:r>
            <a:endParaRPr sz="1500">
              <a:solidFill>
                <a:srgbClr val="0D0D0D"/>
              </a:solidFill>
            </a:endParaRPr>
          </a:p>
          <a:p>
            <a:pPr indent="0" lvl="0" marL="0" rtl="0" algn="l">
              <a:spcBef>
                <a:spcPts val="0"/>
              </a:spcBef>
              <a:spcAft>
                <a:spcPts val="0"/>
              </a:spcAft>
              <a:buNone/>
            </a:pPr>
            <a:r>
              <a:t/>
            </a:r>
            <a:endParaRPr sz="1500">
              <a:solidFill>
                <a:srgbClr val="0D0D0D"/>
              </a:solidFill>
            </a:endParaRPr>
          </a:p>
        </p:txBody>
      </p:sp>
      <p:sp>
        <p:nvSpPr>
          <p:cNvPr id="600" name="Google Shape;600;p62"/>
          <p:cNvSpPr txBox="1"/>
          <p:nvPr>
            <p:ph idx="12" type="sldNum"/>
          </p:nvPr>
        </p:nvSpPr>
        <p:spPr>
          <a:xfrm>
            <a:off x="8853488" y="4776599"/>
            <a:ext cx="230100" cy="208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sp>
        <p:nvSpPr>
          <p:cNvPr id="601" name="Google Shape;601;p62"/>
          <p:cNvSpPr txBox="1"/>
          <p:nvPr>
            <p:ph idx="3" type="body"/>
          </p:nvPr>
        </p:nvSpPr>
        <p:spPr>
          <a:xfrm>
            <a:off x="290513" y="123478"/>
            <a:ext cx="7527000" cy="35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34694"/>
              </a:buClr>
              <a:buSzPts val="2100"/>
              <a:buNone/>
            </a:pPr>
            <a:r>
              <a:rPr lang="en-GB" sz="2100"/>
              <a:t>Shortlisted Players</a:t>
            </a:r>
            <a:endParaRPr/>
          </a:p>
        </p:txBody>
      </p:sp>
      <p:pic>
        <p:nvPicPr>
          <p:cNvPr id="602" name="Google Shape;602;p62"/>
          <p:cNvPicPr preferRelativeResize="0"/>
          <p:nvPr/>
        </p:nvPicPr>
        <p:blipFill>
          <a:blip r:embed="rId3">
            <a:alphaModFix/>
          </a:blip>
          <a:stretch>
            <a:fillRect/>
          </a:stretch>
        </p:blipFill>
        <p:spPr>
          <a:xfrm>
            <a:off x="3129164" y="856800"/>
            <a:ext cx="2880000" cy="2160000"/>
          </a:xfrm>
          <a:prstGeom prst="rect">
            <a:avLst/>
          </a:prstGeom>
          <a:noFill/>
          <a:ln>
            <a:noFill/>
          </a:ln>
        </p:spPr>
      </p:pic>
      <p:pic>
        <p:nvPicPr>
          <p:cNvPr id="603" name="Google Shape;603;p62"/>
          <p:cNvPicPr preferRelativeResize="0"/>
          <p:nvPr/>
        </p:nvPicPr>
        <p:blipFill>
          <a:blip r:embed="rId4">
            <a:alphaModFix/>
          </a:blip>
          <a:stretch>
            <a:fillRect/>
          </a:stretch>
        </p:blipFill>
        <p:spPr>
          <a:xfrm>
            <a:off x="165650" y="857575"/>
            <a:ext cx="2880000" cy="2160000"/>
          </a:xfrm>
          <a:prstGeom prst="rect">
            <a:avLst/>
          </a:prstGeom>
          <a:noFill/>
          <a:ln>
            <a:noFill/>
          </a:ln>
        </p:spPr>
      </p:pic>
      <p:pic>
        <p:nvPicPr>
          <p:cNvPr id="604" name="Google Shape;604;p62"/>
          <p:cNvPicPr preferRelativeResize="0"/>
          <p:nvPr/>
        </p:nvPicPr>
        <p:blipFill>
          <a:blip r:embed="rId5">
            <a:alphaModFix/>
          </a:blip>
          <a:stretch>
            <a:fillRect/>
          </a:stretch>
        </p:blipFill>
        <p:spPr>
          <a:xfrm>
            <a:off x="3343108" y="3074115"/>
            <a:ext cx="900000" cy="900000"/>
          </a:xfrm>
          <a:prstGeom prst="rect">
            <a:avLst/>
          </a:prstGeom>
          <a:noFill/>
          <a:ln>
            <a:noFill/>
          </a:ln>
        </p:spPr>
      </p:pic>
      <p:pic>
        <p:nvPicPr>
          <p:cNvPr id="605" name="Google Shape;605;p62"/>
          <p:cNvPicPr preferRelativeResize="0"/>
          <p:nvPr/>
        </p:nvPicPr>
        <p:blipFill>
          <a:blip r:embed="rId6">
            <a:alphaModFix/>
          </a:blip>
          <a:stretch>
            <a:fillRect/>
          </a:stretch>
        </p:blipFill>
        <p:spPr>
          <a:xfrm>
            <a:off x="287448" y="3074113"/>
            <a:ext cx="900000" cy="900000"/>
          </a:xfrm>
          <a:prstGeom prst="rect">
            <a:avLst/>
          </a:prstGeom>
          <a:noFill/>
          <a:ln>
            <a:noFill/>
          </a:ln>
        </p:spPr>
      </p:pic>
      <p:pic>
        <p:nvPicPr>
          <p:cNvPr id="606" name="Google Shape;606;p62"/>
          <p:cNvPicPr preferRelativeResize="0"/>
          <p:nvPr/>
        </p:nvPicPr>
        <p:blipFill>
          <a:blip r:embed="rId7">
            <a:alphaModFix/>
          </a:blip>
          <a:stretch>
            <a:fillRect/>
          </a:stretch>
        </p:blipFill>
        <p:spPr>
          <a:xfrm>
            <a:off x="6098350" y="857569"/>
            <a:ext cx="2880000" cy="2160000"/>
          </a:xfrm>
          <a:prstGeom prst="rect">
            <a:avLst/>
          </a:prstGeom>
          <a:noFill/>
          <a:ln>
            <a:noFill/>
          </a:ln>
        </p:spPr>
      </p:pic>
      <p:pic>
        <p:nvPicPr>
          <p:cNvPr id="607" name="Google Shape;607;p62"/>
          <p:cNvPicPr preferRelativeResize="0"/>
          <p:nvPr/>
        </p:nvPicPr>
        <p:blipFill>
          <a:blip r:embed="rId8">
            <a:alphaModFix/>
          </a:blip>
          <a:stretch>
            <a:fillRect/>
          </a:stretch>
        </p:blipFill>
        <p:spPr>
          <a:xfrm>
            <a:off x="6398738" y="3074113"/>
            <a:ext cx="900000" cy="900000"/>
          </a:xfrm>
          <a:prstGeom prst="rect">
            <a:avLst/>
          </a:prstGeom>
          <a:noFill/>
          <a:ln>
            <a:noFill/>
          </a:ln>
        </p:spPr>
      </p:pic>
      <p:pic>
        <p:nvPicPr>
          <p:cNvPr id="608" name="Google Shape;608;p62"/>
          <p:cNvPicPr preferRelativeResize="0"/>
          <p:nvPr/>
        </p:nvPicPr>
        <p:blipFill>
          <a:blip r:embed="rId9">
            <a:alphaModFix/>
          </a:blip>
          <a:stretch>
            <a:fillRect/>
          </a:stretch>
        </p:blipFill>
        <p:spPr>
          <a:xfrm>
            <a:off x="3485800" y="3974125"/>
            <a:ext cx="614600" cy="614600"/>
          </a:xfrm>
          <a:prstGeom prst="rect">
            <a:avLst/>
          </a:prstGeom>
          <a:noFill/>
          <a:ln>
            <a:noFill/>
          </a:ln>
        </p:spPr>
      </p:pic>
      <p:pic>
        <p:nvPicPr>
          <p:cNvPr id="609" name="Google Shape;609;p62"/>
          <p:cNvPicPr preferRelativeResize="0"/>
          <p:nvPr/>
        </p:nvPicPr>
        <p:blipFill>
          <a:blip r:embed="rId10">
            <a:alphaModFix/>
          </a:blip>
          <a:stretch>
            <a:fillRect/>
          </a:stretch>
        </p:blipFill>
        <p:spPr>
          <a:xfrm>
            <a:off x="6540950" y="3973626"/>
            <a:ext cx="615598" cy="615598"/>
          </a:xfrm>
          <a:prstGeom prst="rect">
            <a:avLst/>
          </a:prstGeom>
          <a:noFill/>
          <a:ln>
            <a:noFill/>
          </a:ln>
        </p:spPr>
      </p:pic>
      <p:pic>
        <p:nvPicPr>
          <p:cNvPr id="610" name="Google Shape;610;p62"/>
          <p:cNvPicPr preferRelativeResize="0"/>
          <p:nvPr/>
        </p:nvPicPr>
        <p:blipFill>
          <a:blip r:embed="rId11">
            <a:alphaModFix/>
          </a:blip>
          <a:stretch>
            <a:fillRect/>
          </a:stretch>
        </p:blipFill>
        <p:spPr>
          <a:xfrm>
            <a:off x="429650" y="3973626"/>
            <a:ext cx="615598" cy="615598"/>
          </a:xfrm>
          <a:prstGeom prst="rect">
            <a:avLst/>
          </a:prstGeom>
          <a:noFill/>
          <a:ln>
            <a:noFill/>
          </a:ln>
        </p:spPr>
      </p:pic>
      <p:graphicFrame>
        <p:nvGraphicFramePr>
          <p:cNvPr id="611" name="Google Shape;611;p62"/>
          <p:cNvGraphicFramePr/>
          <p:nvPr/>
        </p:nvGraphicFramePr>
        <p:xfrm>
          <a:off x="4482775" y="3085200"/>
          <a:ext cx="3000000" cy="3000000"/>
        </p:xfrm>
        <a:graphic>
          <a:graphicData uri="http://schemas.openxmlformats.org/drawingml/2006/table">
            <a:tbl>
              <a:tblPr bandRow="1" firstRow="1">
                <a:noFill/>
                <a:tableStyleId>{C5E36C62-D076-4B2C-812D-7C66AAD85C0B}</a:tableStyleId>
              </a:tblPr>
              <a:tblGrid>
                <a:gridCol w="766800"/>
                <a:gridCol w="766800"/>
              </a:tblGrid>
              <a:tr h="235950">
                <a:tc gridSpan="2">
                  <a:txBody>
                    <a:bodyPr/>
                    <a:lstStyle/>
                    <a:p>
                      <a:pPr indent="0" lvl="0" marL="0" marR="0" rtl="0" algn="ctr">
                        <a:lnSpc>
                          <a:spcPct val="100000"/>
                        </a:lnSpc>
                        <a:spcBef>
                          <a:spcPts val="0"/>
                        </a:spcBef>
                        <a:spcAft>
                          <a:spcPts val="0"/>
                        </a:spcAft>
                        <a:buNone/>
                      </a:pPr>
                      <a:r>
                        <a:rPr lang="en-GB" sz="1100">
                          <a:latin typeface="Calibri"/>
                          <a:ea typeface="Calibri"/>
                          <a:cs typeface="Calibri"/>
                          <a:sym typeface="Calibri"/>
                        </a:rPr>
                        <a:t>Marcus Rashford</a:t>
                      </a:r>
                      <a:endParaRPr sz="1100">
                        <a:latin typeface="Calibri"/>
                        <a:ea typeface="Calibri"/>
                        <a:cs typeface="Calibri"/>
                        <a:sym typeface="Calibri"/>
                      </a:endParaRPr>
                    </a:p>
                  </a:txBody>
                  <a:tcPr marT="34300" marB="34300" marR="68600" marL="68600" anchor="ctr">
                    <a:solidFill>
                      <a:srgbClr val="1A449D"/>
                    </a:solidFill>
                  </a:tcPr>
                </a:tc>
                <a:tc hMerge="1"/>
              </a:tr>
              <a:tr h="245650">
                <a:tc>
                  <a:txBody>
                    <a:bodyPr/>
                    <a:lstStyle/>
                    <a:p>
                      <a:pPr indent="0" lvl="0" marL="0" marR="0" rtl="0" algn="ctr">
                        <a:lnSpc>
                          <a:spcPct val="100000"/>
                        </a:lnSpc>
                        <a:spcBef>
                          <a:spcPts val="0"/>
                        </a:spcBef>
                        <a:spcAft>
                          <a:spcPts val="0"/>
                        </a:spcAft>
                        <a:buNone/>
                      </a:pPr>
                      <a:r>
                        <a:rPr b="1" lang="en-GB" sz="1000">
                          <a:solidFill>
                            <a:srgbClr val="252525"/>
                          </a:solidFill>
                          <a:latin typeface="Calibri"/>
                          <a:ea typeface="Calibri"/>
                          <a:cs typeface="Calibri"/>
                          <a:sym typeface="Calibri"/>
                        </a:rPr>
                        <a:t>Nationality</a:t>
                      </a:r>
                      <a:endParaRPr b="1" sz="1000">
                        <a:solidFill>
                          <a:srgbClr val="252525"/>
                        </a:solidFill>
                        <a:latin typeface="Calibri"/>
                        <a:ea typeface="Calibri"/>
                        <a:cs typeface="Calibri"/>
                        <a:sym typeface="Calibri"/>
                      </a:endParaRPr>
                    </a:p>
                  </a:txBody>
                  <a:tcPr marT="34300" marB="34300" marR="68600" marL="68600" anchor="ctr"/>
                </a:tc>
                <a:tc>
                  <a:txBody>
                    <a:bodyPr/>
                    <a:lstStyle/>
                    <a:p>
                      <a:pPr indent="0" lvl="0" marL="0" rtl="0" algn="ctr">
                        <a:spcBef>
                          <a:spcPts val="0"/>
                        </a:spcBef>
                        <a:spcAft>
                          <a:spcPts val="0"/>
                        </a:spcAft>
                        <a:buNone/>
                      </a:pPr>
                      <a:r>
                        <a:t/>
                      </a:r>
                      <a:endParaRPr sz="1000">
                        <a:solidFill>
                          <a:srgbClr val="0D0D0D"/>
                        </a:solidFill>
                      </a:endParaRPr>
                    </a:p>
                  </a:txBody>
                  <a:tcPr marT="34300" marB="34300" marR="68600" marL="68600" anchor="ctr"/>
                </a:tc>
              </a:tr>
              <a:tr h="222575">
                <a:tc>
                  <a:txBody>
                    <a:bodyPr/>
                    <a:lstStyle/>
                    <a:p>
                      <a:pPr indent="0" lvl="0" marL="0" marR="0" rtl="0" algn="ctr">
                        <a:lnSpc>
                          <a:spcPct val="100000"/>
                        </a:lnSpc>
                        <a:spcBef>
                          <a:spcPts val="0"/>
                        </a:spcBef>
                        <a:spcAft>
                          <a:spcPts val="0"/>
                        </a:spcAft>
                        <a:buNone/>
                      </a:pPr>
                      <a:r>
                        <a:rPr b="1" lang="en-GB" sz="1000">
                          <a:solidFill>
                            <a:srgbClr val="252525"/>
                          </a:solidFill>
                          <a:latin typeface="Calibri"/>
                          <a:ea typeface="Calibri"/>
                          <a:cs typeface="Calibri"/>
                          <a:sym typeface="Calibri"/>
                        </a:rPr>
                        <a:t>Age</a:t>
                      </a:r>
                      <a:endParaRPr b="1" sz="1000">
                        <a:solidFill>
                          <a:srgbClr val="252525"/>
                        </a:solidFill>
                        <a:latin typeface="Calibri"/>
                        <a:ea typeface="Calibri"/>
                        <a:cs typeface="Calibri"/>
                        <a:sym typeface="Calibri"/>
                      </a:endParaRPr>
                    </a:p>
                  </a:txBody>
                  <a:tcPr marT="34300" marB="34300" marR="68600" marL="68600" anchor="ctr"/>
                </a:tc>
                <a:tc>
                  <a:txBody>
                    <a:bodyPr/>
                    <a:lstStyle/>
                    <a:p>
                      <a:pPr indent="0" lvl="0" marL="0" rtl="0" algn="ctr">
                        <a:spcBef>
                          <a:spcPts val="0"/>
                        </a:spcBef>
                        <a:spcAft>
                          <a:spcPts val="0"/>
                        </a:spcAft>
                        <a:buNone/>
                      </a:pPr>
                      <a:r>
                        <a:rPr lang="en-GB" sz="1000">
                          <a:solidFill>
                            <a:srgbClr val="0D0D0D"/>
                          </a:solidFill>
                        </a:rPr>
                        <a:t>24</a:t>
                      </a:r>
                      <a:endParaRPr sz="1000">
                        <a:solidFill>
                          <a:srgbClr val="0D0D0D"/>
                        </a:solidFill>
                      </a:endParaRPr>
                    </a:p>
                  </a:txBody>
                  <a:tcPr marT="34300" marB="34300" marR="68600" marL="68600" anchor="ctr"/>
                </a:tc>
              </a:tr>
              <a:tr h="372950">
                <a:tc>
                  <a:txBody>
                    <a:bodyPr/>
                    <a:lstStyle/>
                    <a:p>
                      <a:pPr indent="0" lvl="0" marL="0" marR="0" rtl="0" algn="ctr">
                        <a:lnSpc>
                          <a:spcPct val="100000"/>
                        </a:lnSpc>
                        <a:spcBef>
                          <a:spcPts val="0"/>
                        </a:spcBef>
                        <a:spcAft>
                          <a:spcPts val="0"/>
                        </a:spcAft>
                        <a:buNone/>
                      </a:pPr>
                      <a:r>
                        <a:rPr b="1" lang="en-GB" sz="1000">
                          <a:solidFill>
                            <a:srgbClr val="252525"/>
                          </a:solidFill>
                          <a:latin typeface="Calibri"/>
                          <a:ea typeface="Calibri"/>
                          <a:cs typeface="Calibri"/>
                          <a:sym typeface="Calibri"/>
                        </a:rPr>
                        <a:t>Position</a:t>
                      </a:r>
                      <a:endParaRPr b="1" sz="1000">
                        <a:solidFill>
                          <a:srgbClr val="252525"/>
                        </a:solidFill>
                        <a:latin typeface="Calibri"/>
                        <a:ea typeface="Calibri"/>
                        <a:cs typeface="Calibri"/>
                        <a:sym typeface="Calibri"/>
                      </a:endParaRPr>
                    </a:p>
                  </a:txBody>
                  <a:tcPr marT="34300" marB="34300" marR="68600" marL="68600" anchor="ctr"/>
                </a:tc>
                <a:tc>
                  <a:txBody>
                    <a:bodyPr/>
                    <a:lstStyle/>
                    <a:p>
                      <a:pPr indent="0" lvl="0" marL="0" rtl="0" algn="ctr">
                        <a:spcBef>
                          <a:spcPts val="0"/>
                        </a:spcBef>
                        <a:spcAft>
                          <a:spcPts val="0"/>
                        </a:spcAft>
                        <a:buNone/>
                      </a:pPr>
                      <a:r>
                        <a:rPr lang="en-GB" sz="1000">
                          <a:solidFill>
                            <a:srgbClr val="0D0D0D"/>
                          </a:solidFill>
                        </a:rPr>
                        <a:t>Left Winger</a:t>
                      </a:r>
                      <a:endParaRPr sz="1000">
                        <a:solidFill>
                          <a:srgbClr val="0D0D0D"/>
                        </a:solidFill>
                      </a:endParaRPr>
                    </a:p>
                  </a:txBody>
                  <a:tcPr marT="34300" marB="34300" marR="68600" marL="68600" anchor="ctr"/>
                </a:tc>
              </a:tr>
              <a:tr h="372950">
                <a:tc>
                  <a:txBody>
                    <a:bodyPr/>
                    <a:lstStyle/>
                    <a:p>
                      <a:pPr indent="0" lvl="0" marL="0" marR="0" rtl="0" algn="ctr">
                        <a:lnSpc>
                          <a:spcPct val="100000"/>
                        </a:lnSpc>
                        <a:spcBef>
                          <a:spcPts val="0"/>
                        </a:spcBef>
                        <a:spcAft>
                          <a:spcPts val="0"/>
                        </a:spcAft>
                        <a:buNone/>
                      </a:pPr>
                      <a:r>
                        <a:rPr b="1" lang="en-GB" sz="1000">
                          <a:solidFill>
                            <a:srgbClr val="252525"/>
                          </a:solidFill>
                          <a:latin typeface="Calibri"/>
                          <a:ea typeface="Calibri"/>
                          <a:cs typeface="Calibri"/>
                          <a:sym typeface="Calibri"/>
                        </a:rPr>
                        <a:t>Market value</a:t>
                      </a:r>
                      <a:endParaRPr b="1" sz="1000">
                        <a:solidFill>
                          <a:srgbClr val="252525"/>
                        </a:solidFill>
                        <a:latin typeface="Calibri"/>
                        <a:ea typeface="Calibri"/>
                        <a:cs typeface="Calibri"/>
                        <a:sym typeface="Calibri"/>
                      </a:endParaRPr>
                    </a:p>
                  </a:txBody>
                  <a:tcPr marT="34300" marB="34300" marR="68600" marL="68600" anchor="ctr"/>
                </a:tc>
                <a:tc>
                  <a:txBody>
                    <a:bodyPr/>
                    <a:lstStyle/>
                    <a:p>
                      <a:pPr indent="0" lvl="0" marL="0" rtl="0" algn="ctr">
                        <a:spcBef>
                          <a:spcPts val="0"/>
                        </a:spcBef>
                        <a:spcAft>
                          <a:spcPts val="0"/>
                        </a:spcAft>
                        <a:buNone/>
                      </a:pPr>
                      <a:r>
                        <a:rPr lang="en-GB" sz="1000">
                          <a:solidFill>
                            <a:srgbClr val="0D0D0D"/>
                          </a:solidFill>
                        </a:rPr>
                        <a:t>85 m. €</a:t>
                      </a:r>
                      <a:endParaRPr sz="1000">
                        <a:solidFill>
                          <a:srgbClr val="0D0D0D"/>
                        </a:solidFill>
                      </a:endParaRPr>
                    </a:p>
                  </a:txBody>
                  <a:tcPr marT="34300" marB="34300" marR="68600" marL="68600" anchor="ctr"/>
                </a:tc>
              </a:tr>
            </a:tbl>
          </a:graphicData>
        </a:graphic>
      </p:graphicFrame>
      <p:graphicFrame>
        <p:nvGraphicFramePr>
          <p:cNvPr id="612" name="Google Shape;612;p62"/>
          <p:cNvGraphicFramePr/>
          <p:nvPr/>
        </p:nvGraphicFramePr>
        <p:xfrm>
          <a:off x="7444738" y="3084978"/>
          <a:ext cx="3000000" cy="3000000"/>
        </p:xfrm>
        <a:graphic>
          <a:graphicData uri="http://schemas.openxmlformats.org/drawingml/2006/table">
            <a:tbl>
              <a:tblPr bandRow="1" firstRow="1">
                <a:noFill/>
                <a:tableStyleId>{C5E36C62-D076-4B2C-812D-7C66AAD85C0B}</a:tableStyleId>
              </a:tblPr>
              <a:tblGrid>
                <a:gridCol w="766800"/>
                <a:gridCol w="766800"/>
              </a:tblGrid>
              <a:tr h="231350">
                <a:tc gridSpan="2">
                  <a:txBody>
                    <a:bodyPr/>
                    <a:lstStyle/>
                    <a:p>
                      <a:pPr indent="0" lvl="0" marL="0" marR="0" rtl="0" algn="ctr">
                        <a:lnSpc>
                          <a:spcPct val="100000"/>
                        </a:lnSpc>
                        <a:spcBef>
                          <a:spcPts val="0"/>
                        </a:spcBef>
                        <a:spcAft>
                          <a:spcPts val="0"/>
                        </a:spcAft>
                        <a:buNone/>
                      </a:pPr>
                      <a:r>
                        <a:rPr lang="en-GB" sz="1100">
                          <a:latin typeface="Calibri"/>
                          <a:ea typeface="Calibri"/>
                          <a:cs typeface="Calibri"/>
                          <a:sym typeface="Calibri"/>
                        </a:rPr>
                        <a:t>Gabriel Jesus</a:t>
                      </a:r>
                      <a:endParaRPr sz="1100">
                        <a:latin typeface="Calibri"/>
                        <a:ea typeface="Calibri"/>
                        <a:cs typeface="Calibri"/>
                        <a:sym typeface="Calibri"/>
                      </a:endParaRPr>
                    </a:p>
                  </a:txBody>
                  <a:tcPr marT="34300" marB="34300" marR="68600" marL="68600" anchor="ctr">
                    <a:solidFill>
                      <a:srgbClr val="1A449D"/>
                    </a:solidFill>
                  </a:tcPr>
                </a:tc>
                <a:tc hMerge="1"/>
              </a:tr>
              <a:tr h="245875">
                <a:tc>
                  <a:txBody>
                    <a:bodyPr/>
                    <a:lstStyle/>
                    <a:p>
                      <a:pPr indent="0" lvl="0" marL="0" marR="0" rtl="0" algn="ctr">
                        <a:lnSpc>
                          <a:spcPct val="100000"/>
                        </a:lnSpc>
                        <a:spcBef>
                          <a:spcPts val="0"/>
                        </a:spcBef>
                        <a:spcAft>
                          <a:spcPts val="0"/>
                        </a:spcAft>
                        <a:buNone/>
                      </a:pPr>
                      <a:r>
                        <a:rPr b="1" lang="en-GB" sz="1000">
                          <a:solidFill>
                            <a:srgbClr val="252525"/>
                          </a:solidFill>
                          <a:latin typeface="Calibri"/>
                          <a:ea typeface="Calibri"/>
                          <a:cs typeface="Calibri"/>
                          <a:sym typeface="Calibri"/>
                        </a:rPr>
                        <a:t>Nationality</a:t>
                      </a:r>
                      <a:endParaRPr b="1" sz="1000">
                        <a:solidFill>
                          <a:srgbClr val="252525"/>
                        </a:solidFill>
                        <a:latin typeface="Calibri"/>
                        <a:ea typeface="Calibri"/>
                        <a:cs typeface="Calibri"/>
                        <a:sym typeface="Calibri"/>
                      </a:endParaRPr>
                    </a:p>
                  </a:txBody>
                  <a:tcPr marT="34300" marB="34300" marR="68600" marL="68600" anchor="ctr"/>
                </a:tc>
                <a:tc>
                  <a:txBody>
                    <a:bodyPr/>
                    <a:lstStyle/>
                    <a:p>
                      <a:pPr indent="0" lvl="0" marL="0" rtl="0" algn="l">
                        <a:spcBef>
                          <a:spcPts val="0"/>
                        </a:spcBef>
                        <a:spcAft>
                          <a:spcPts val="0"/>
                        </a:spcAft>
                        <a:buNone/>
                      </a:pPr>
                      <a:r>
                        <a:t/>
                      </a:r>
                      <a:endParaRPr sz="1000"/>
                    </a:p>
                  </a:txBody>
                  <a:tcPr marT="34300" marB="34300" marR="68600" marL="68600" anchor="ctr"/>
                </a:tc>
              </a:tr>
              <a:tr h="216425">
                <a:tc>
                  <a:txBody>
                    <a:bodyPr/>
                    <a:lstStyle/>
                    <a:p>
                      <a:pPr indent="0" lvl="0" marL="0" marR="0" rtl="0" algn="ctr">
                        <a:lnSpc>
                          <a:spcPct val="100000"/>
                        </a:lnSpc>
                        <a:spcBef>
                          <a:spcPts val="0"/>
                        </a:spcBef>
                        <a:spcAft>
                          <a:spcPts val="0"/>
                        </a:spcAft>
                        <a:buNone/>
                      </a:pPr>
                      <a:r>
                        <a:rPr b="1" lang="en-GB" sz="1000">
                          <a:solidFill>
                            <a:srgbClr val="252525"/>
                          </a:solidFill>
                          <a:latin typeface="Calibri"/>
                          <a:ea typeface="Calibri"/>
                          <a:cs typeface="Calibri"/>
                          <a:sym typeface="Calibri"/>
                        </a:rPr>
                        <a:t>Age</a:t>
                      </a:r>
                      <a:endParaRPr b="1" sz="1000">
                        <a:solidFill>
                          <a:srgbClr val="252525"/>
                        </a:solidFill>
                        <a:latin typeface="Calibri"/>
                        <a:ea typeface="Calibri"/>
                        <a:cs typeface="Calibri"/>
                        <a:sym typeface="Calibri"/>
                      </a:endParaRPr>
                    </a:p>
                  </a:txBody>
                  <a:tcPr marT="34300" marB="34300" marR="68600" marL="68600" anchor="ctr"/>
                </a:tc>
                <a:tc>
                  <a:txBody>
                    <a:bodyPr/>
                    <a:lstStyle/>
                    <a:p>
                      <a:pPr indent="0" lvl="0" marL="0" rtl="0" algn="ctr">
                        <a:spcBef>
                          <a:spcPts val="0"/>
                        </a:spcBef>
                        <a:spcAft>
                          <a:spcPts val="0"/>
                        </a:spcAft>
                        <a:buNone/>
                      </a:pPr>
                      <a:r>
                        <a:rPr lang="en-GB" sz="1000">
                          <a:solidFill>
                            <a:srgbClr val="0D0D0D"/>
                          </a:solidFill>
                        </a:rPr>
                        <a:t>24</a:t>
                      </a:r>
                      <a:endParaRPr sz="1000">
                        <a:solidFill>
                          <a:srgbClr val="0D0D0D"/>
                        </a:solidFill>
                      </a:endParaRPr>
                    </a:p>
                  </a:txBody>
                  <a:tcPr marT="34300" marB="34300" marR="68600" marL="68600" anchor="ctr"/>
                </a:tc>
              </a:tr>
              <a:tr h="365675">
                <a:tc>
                  <a:txBody>
                    <a:bodyPr/>
                    <a:lstStyle/>
                    <a:p>
                      <a:pPr indent="0" lvl="0" marL="0" marR="0" rtl="0" algn="ctr">
                        <a:lnSpc>
                          <a:spcPct val="100000"/>
                        </a:lnSpc>
                        <a:spcBef>
                          <a:spcPts val="0"/>
                        </a:spcBef>
                        <a:spcAft>
                          <a:spcPts val="0"/>
                        </a:spcAft>
                        <a:buNone/>
                      </a:pPr>
                      <a:r>
                        <a:rPr b="1" lang="en-GB" sz="1000">
                          <a:solidFill>
                            <a:srgbClr val="252525"/>
                          </a:solidFill>
                          <a:latin typeface="Calibri"/>
                          <a:ea typeface="Calibri"/>
                          <a:cs typeface="Calibri"/>
                          <a:sym typeface="Calibri"/>
                        </a:rPr>
                        <a:t>Position</a:t>
                      </a:r>
                      <a:endParaRPr b="1" sz="1000">
                        <a:solidFill>
                          <a:srgbClr val="252525"/>
                        </a:solidFill>
                        <a:latin typeface="Calibri"/>
                        <a:ea typeface="Calibri"/>
                        <a:cs typeface="Calibri"/>
                        <a:sym typeface="Calibri"/>
                      </a:endParaRPr>
                    </a:p>
                  </a:txBody>
                  <a:tcPr marT="34300" marB="34300" marR="68600" marL="68600" anchor="ctr"/>
                </a:tc>
                <a:tc>
                  <a:txBody>
                    <a:bodyPr/>
                    <a:lstStyle/>
                    <a:p>
                      <a:pPr indent="0" lvl="0" marL="0" rtl="0" algn="ctr">
                        <a:spcBef>
                          <a:spcPts val="0"/>
                        </a:spcBef>
                        <a:spcAft>
                          <a:spcPts val="0"/>
                        </a:spcAft>
                        <a:buNone/>
                      </a:pPr>
                      <a:r>
                        <a:rPr lang="en-GB" sz="1000">
                          <a:solidFill>
                            <a:srgbClr val="0D0D0D"/>
                          </a:solidFill>
                        </a:rPr>
                        <a:t>Centre-</a:t>
                      </a:r>
                      <a:endParaRPr sz="1000">
                        <a:solidFill>
                          <a:srgbClr val="0D0D0D"/>
                        </a:solidFill>
                      </a:endParaRPr>
                    </a:p>
                    <a:p>
                      <a:pPr indent="0" lvl="0" marL="0" rtl="0" algn="ctr">
                        <a:spcBef>
                          <a:spcPts val="0"/>
                        </a:spcBef>
                        <a:spcAft>
                          <a:spcPts val="0"/>
                        </a:spcAft>
                        <a:buNone/>
                      </a:pPr>
                      <a:r>
                        <a:rPr lang="en-GB" sz="1000">
                          <a:solidFill>
                            <a:srgbClr val="0D0D0D"/>
                          </a:solidFill>
                        </a:rPr>
                        <a:t>Forward</a:t>
                      </a:r>
                      <a:endParaRPr sz="1000">
                        <a:solidFill>
                          <a:srgbClr val="0D0D0D"/>
                        </a:solidFill>
                      </a:endParaRPr>
                    </a:p>
                  </a:txBody>
                  <a:tcPr marT="34300" marB="34300" marR="68600" marL="68600" anchor="ctr"/>
                </a:tc>
              </a:tr>
              <a:tr h="365675">
                <a:tc>
                  <a:txBody>
                    <a:bodyPr/>
                    <a:lstStyle/>
                    <a:p>
                      <a:pPr indent="0" lvl="0" marL="0" marR="0" rtl="0" algn="ctr">
                        <a:lnSpc>
                          <a:spcPct val="100000"/>
                        </a:lnSpc>
                        <a:spcBef>
                          <a:spcPts val="0"/>
                        </a:spcBef>
                        <a:spcAft>
                          <a:spcPts val="0"/>
                        </a:spcAft>
                        <a:buNone/>
                      </a:pPr>
                      <a:r>
                        <a:rPr b="1" lang="en-GB" sz="1000">
                          <a:solidFill>
                            <a:srgbClr val="252525"/>
                          </a:solidFill>
                          <a:latin typeface="Calibri"/>
                          <a:ea typeface="Calibri"/>
                          <a:cs typeface="Calibri"/>
                          <a:sym typeface="Calibri"/>
                        </a:rPr>
                        <a:t>Market value</a:t>
                      </a:r>
                      <a:endParaRPr b="1" sz="1000">
                        <a:solidFill>
                          <a:srgbClr val="252525"/>
                        </a:solidFill>
                        <a:latin typeface="Calibri"/>
                        <a:ea typeface="Calibri"/>
                        <a:cs typeface="Calibri"/>
                        <a:sym typeface="Calibri"/>
                      </a:endParaRPr>
                    </a:p>
                  </a:txBody>
                  <a:tcPr marT="34300" marB="34300" marR="68600" marL="68600" anchor="ctr"/>
                </a:tc>
                <a:tc>
                  <a:txBody>
                    <a:bodyPr/>
                    <a:lstStyle/>
                    <a:p>
                      <a:pPr indent="0" lvl="0" marL="0" rtl="0" algn="ctr">
                        <a:spcBef>
                          <a:spcPts val="0"/>
                        </a:spcBef>
                        <a:spcAft>
                          <a:spcPts val="0"/>
                        </a:spcAft>
                        <a:buNone/>
                      </a:pPr>
                      <a:r>
                        <a:rPr lang="en-GB" sz="1000">
                          <a:solidFill>
                            <a:srgbClr val="0D0D0D"/>
                          </a:solidFill>
                        </a:rPr>
                        <a:t>60 m. €</a:t>
                      </a:r>
                      <a:endParaRPr sz="1000">
                        <a:solidFill>
                          <a:srgbClr val="0D0D0D"/>
                        </a:solidFill>
                      </a:endParaRPr>
                    </a:p>
                  </a:txBody>
                  <a:tcPr marT="34300" marB="34300" marR="68600" marL="68600" anchor="ctr"/>
                </a:tc>
              </a:tr>
            </a:tbl>
          </a:graphicData>
        </a:graphic>
      </p:graphicFrame>
      <p:graphicFrame>
        <p:nvGraphicFramePr>
          <p:cNvPr id="613" name="Google Shape;613;p62"/>
          <p:cNvGraphicFramePr/>
          <p:nvPr/>
        </p:nvGraphicFramePr>
        <p:xfrm>
          <a:off x="1498463" y="3084978"/>
          <a:ext cx="3000000" cy="3000000"/>
        </p:xfrm>
        <a:graphic>
          <a:graphicData uri="http://schemas.openxmlformats.org/drawingml/2006/table">
            <a:tbl>
              <a:tblPr bandRow="1" firstRow="1">
                <a:noFill/>
                <a:tableStyleId>{C5E36C62-D076-4B2C-812D-7C66AAD85C0B}</a:tableStyleId>
              </a:tblPr>
              <a:tblGrid>
                <a:gridCol w="766800"/>
                <a:gridCol w="766800"/>
              </a:tblGrid>
              <a:tr h="231350">
                <a:tc gridSpan="2">
                  <a:txBody>
                    <a:bodyPr/>
                    <a:lstStyle/>
                    <a:p>
                      <a:pPr indent="0" lvl="0" marL="0" marR="0" rtl="0" algn="ctr">
                        <a:lnSpc>
                          <a:spcPct val="100000"/>
                        </a:lnSpc>
                        <a:spcBef>
                          <a:spcPts val="0"/>
                        </a:spcBef>
                        <a:spcAft>
                          <a:spcPts val="0"/>
                        </a:spcAft>
                        <a:buNone/>
                      </a:pPr>
                      <a:r>
                        <a:rPr lang="en-GB" sz="1100">
                          <a:latin typeface="Calibri"/>
                          <a:ea typeface="Calibri"/>
                          <a:cs typeface="Calibri"/>
                          <a:sym typeface="Calibri"/>
                        </a:rPr>
                        <a:t>Neal Maupay</a:t>
                      </a:r>
                      <a:endParaRPr sz="1100">
                        <a:latin typeface="Calibri"/>
                        <a:ea typeface="Calibri"/>
                        <a:cs typeface="Calibri"/>
                        <a:sym typeface="Calibri"/>
                      </a:endParaRPr>
                    </a:p>
                  </a:txBody>
                  <a:tcPr marT="34300" marB="34300" marR="68600" marL="68600" anchor="ctr">
                    <a:solidFill>
                      <a:srgbClr val="1A449D"/>
                    </a:solidFill>
                  </a:tcPr>
                </a:tc>
                <a:tc hMerge="1"/>
              </a:tr>
              <a:tr h="245875">
                <a:tc>
                  <a:txBody>
                    <a:bodyPr/>
                    <a:lstStyle/>
                    <a:p>
                      <a:pPr indent="0" lvl="0" marL="0" marR="0" rtl="0" algn="ctr">
                        <a:lnSpc>
                          <a:spcPct val="100000"/>
                        </a:lnSpc>
                        <a:spcBef>
                          <a:spcPts val="0"/>
                        </a:spcBef>
                        <a:spcAft>
                          <a:spcPts val="0"/>
                        </a:spcAft>
                        <a:buNone/>
                      </a:pPr>
                      <a:r>
                        <a:rPr b="1" lang="en-GB" sz="1000">
                          <a:solidFill>
                            <a:srgbClr val="252525"/>
                          </a:solidFill>
                          <a:latin typeface="Calibri"/>
                          <a:ea typeface="Calibri"/>
                          <a:cs typeface="Calibri"/>
                          <a:sym typeface="Calibri"/>
                        </a:rPr>
                        <a:t>Nationality</a:t>
                      </a:r>
                      <a:endParaRPr b="1" sz="1000">
                        <a:solidFill>
                          <a:srgbClr val="252525"/>
                        </a:solidFill>
                        <a:latin typeface="Calibri"/>
                        <a:ea typeface="Calibri"/>
                        <a:cs typeface="Calibri"/>
                        <a:sym typeface="Calibri"/>
                      </a:endParaRPr>
                    </a:p>
                  </a:txBody>
                  <a:tcPr marT="34300" marB="34300" marR="68600" marL="68600" anchor="ctr"/>
                </a:tc>
                <a:tc>
                  <a:txBody>
                    <a:bodyPr/>
                    <a:lstStyle/>
                    <a:p>
                      <a:pPr indent="0" lvl="0" marL="0" rtl="0" algn="l">
                        <a:spcBef>
                          <a:spcPts val="0"/>
                        </a:spcBef>
                        <a:spcAft>
                          <a:spcPts val="0"/>
                        </a:spcAft>
                        <a:buNone/>
                      </a:pPr>
                      <a:r>
                        <a:t/>
                      </a:r>
                      <a:endParaRPr sz="1000"/>
                    </a:p>
                  </a:txBody>
                  <a:tcPr marT="34300" marB="34300" marR="68600" marL="68600" anchor="ctr"/>
                </a:tc>
              </a:tr>
              <a:tr h="216425">
                <a:tc>
                  <a:txBody>
                    <a:bodyPr/>
                    <a:lstStyle/>
                    <a:p>
                      <a:pPr indent="0" lvl="0" marL="0" marR="0" rtl="0" algn="ctr">
                        <a:lnSpc>
                          <a:spcPct val="100000"/>
                        </a:lnSpc>
                        <a:spcBef>
                          <a:spcPts val="0"/>
                        </a:spcBef>
                        <a:spcAft>
                          <a:spcPts val="0"/>
                        </a:spcAft>
                        <a:buNone/>
                      </a:pPr>
                      <a:r>
                        <a:rPr b="1" lang="en-GB" sz="1000">
                          <a:solidFill>
                            <a:srgbClr val="252525"/>
                          </a:solidFill>
                          <a:latin typeface="Calibri"/>
                          <a:ea typeface="Calibri"/>
                          <a:cs typeface="Calibri"/>
                          <a:sym typeface="Calibri"/>
                        </a:rPr>
                        <a:t>Age</a:t>
                      </a:r>
                      <a:endParaRPr b="1" sz="1000">
                        <a:solidFill>
                          <a:srgbClr val="252525"/>
                        </a:solidFill>
                        <a:latin typeface="Calibri"/>
                        <a:ea typeface="Calibri"/>
                        <a:cs typeface="Calibri"/>
                        <a:sym typeface="Calibri"/>
                      </a:endParaRPr>
                    </a:p>
                  </a:txBody>
                  <a:tcPr marT="34300" marB="34300" marR="68600" marL="68600" anchor="ctr"/>
                </a:tc>
                <a:tc>
                  <a:txBody>
                    <a:bodyPr/>
                    <a:lstStyle/>
                    <a:p>
                      <a:pPr indent="0" lvl="0" marL="0" rtl="0" algn="ctr">
                        <a:spcBef>
                          <a:spcPts val="0"/>
                        </a:spcBef>
                        <a:spcAft>
                          <a:spcPts val="0"/>
                        </a:spcAft>
                        <a:buNone/>
                      </a:pPr>
                      <a:r>
                        <a:rPr lang="en-GB" sz="1000">
                          <a:solidFill>
                            <a:srgbClr val="0D0D0D"/>
                          </a:solidFill>
                        </a:rPr>
                        <a:t>25</a:t>
                      </a:r>
                      <a:endParaRPr sz="1000">
                        <a:solidFill>
                          <a:srgbClr val="0D0D0D"/>
                        </a:solidFill>
                      </a:endParaRPr>
                    </a:p>
                  </a:txBody>
                  <a:tcPr marT="34300" marB="34300" marR="68600" marL="68600" anchor="ctr"/>
                </a:tc>
              </a:tr>
              <a:tr h="365675">
                <a:tc>
                  <a:txBody>
                    <a:bodyPr/>
                    <a:lstStyle/>
                    <a:p>
                      <a:pPr indent="0" lvl="0" marL="0" marR="0" rtl="0" algn="ctr">
                        <a:lnSpc>
                          <a:spcPct val="100000"/>
                        </a:lnSpc>
                        <a:spcBef>
                          <a:spcPts val="0"/>
                        </a:spcBef>
                        <a:spcAft>
                          <a:spcPts val="0"/>
                        </a:spcAft>
                        <a:buNone/>
                      </a:pPr>
                      <a:r>
                        <a:rPr b="1" lang="en-GB" sz="1000">
                          <a:solidFill>
                            <a:srgbClr val="252525"/>
                          </a:solidFill>
                          <a:latin typeface="Calibri"/>
                          <a:ea typeface="Calibri"/>
                          <a:cs typeface="Calibri"/>
                          <a:sym typeface="Calibri"/>
                        </a:rPr>
                        <a:t>Position</a:t>
                      </a:r>
                      <a:endParaRPr b="1" sz="1000">
                        <a:solidFill>
                          <a:srgbClr val="252525"/>
                        </a:solidFill>
                        <a:latin typeface="Calibri"/>
                        <a:ea typeface="Calibri"/>
                        <a:cs typeface="Calibri"/>
                        <a:sym typeface="Calibri"/>
                      </a:endParaRPr>
                    </a:p>
                  </a:txBody>
                  <a:tcPr marT="34300" marB="34300" marR="68600" marL="68600" anchor="ctr"/>
                </a:tc>
                <a:tc>
                  <a:txBody>
                    <a:bodyPr/>
                    <a:lstStyle/>
                    <a:p>
                      <a:pPr indent="0" lvl="0" marL="0" rtl="0" algn="ctr">
                        <a:spcBef>
                          <a:spcPts val="0"/>
                        </a:spcBef>
                        <a:spcAft>
                          <a:spcPts val="0"/>
                        </a:spcAft>
                        <a:buNone/>
                      </a:pPr>
                      <a:r>
                        <a:rPr lang="en-GB" sz="1000">
                          <a:solidFill>
                            <a:srgbClr val="0D0D0D"/>
                          </a:solidFill>
                        </a:rPr>
                        <a:t>Centre-</a:t>
                      </a:r>
                      <a:endParaRPr sz="1000">
                        <a:solidFill>
                          <a:srgbClr val="0D0D0D"/>
                        </a:solidFill>
                      </a:endParaRPr>
                    </a:p>
                    <a:p>
                      <a:pPr indent="0" lvl="0" marL="0" rtl="0" algn="ctr">
                        <a:spcBef>
                          <a:spcPts val="0"/>
                        </a:spcBef>
                        <a:spcAft>
                          <a:spcPts val="0"/>
                        </a:spcAft>
                        <a:buNone/>
                      </a:pPr>
                      <a:r>
                        <a:rPr lang="en-GB" sz="1000">
                          <a:solidFill>
                            <a:srgbClr val="0D0D0D"/>
                          </a:solidFill>
                        </a:rPr>
                        <a:t>Forward</a:t>
                      </a:r>
                      <a:endParaRPr sz="1000">
                        <a:solidFill>
                          <a:srgbClr val="0D0D0D"/>
                        </a:solidFill>
                      </a:endParaRPr>
                    </a:p>
                  </a:txBody>
                  <a:tcPr marT="34300" marB="34300" marR="68600" marL="68600" anchor="ctr"/>
                </a:tc>
              </a:tr>
              <a:tr h="365675">
                <a:tc>
                  <a:txBody>
                    <a:bodyPr/>
                    <a:lstStyle/>
                    <a:p>
                      <a:pPr indent="0" lvl="0" marL="0" marR="0" rtl="0" algn="ctr">
                        <a:lnSpc>
                          <a:spcPct val="100000"/>
                        </a:lnSpc>
                        <a:spcBef>
                          <a:spcPts val="0"/>
                        </a:spcBef>
                        <a:spcAft>
                          <a:spcPts val="0"/>
                        </a:spcAft>
                        <a:buNone/>
                      </a:pPr>
                      <a:r>
                        <a:rPr b="1" lang="en-GB" sz="1000">
                          <a:solidFill>
                            <a:srgbClr val="252525"/>
                          </a:solidFill>
                          <a:latin typeface="Calibri"/>
                          <a:ea typeface="Calibri"/>
                          <a:cs typeface="Calibri"/>
                          <a:sym typeface="Calibri"/>
                        </a:rPr>
                        <a:t>Market value</a:t>
                      </a:r>
                      <a:endParaRPr b="1" sz="1000">
                        <a:solidFill>
                          <a:srgbClr val="252525"/>
                        </a:solidFill>
                        <a:latin typeface="Calibri"/>
                        <a:ea typeface="Calibri"/>
                        <a:cs typeface="Calibri"/>
                        <a:sym typeface="Calibri"/>
                      </a:endParaRPr>
                    </a:p>
                  </a:txBody>
                  <a:tcPr marT="34300" marB="34300" marR="68600" marL="68600" anchor="ctr"/>
                </a:tc>
                <a:tc>
                  <a:txBody>
                    <a:bodyPr/>
                    <a:lstStyle/>
                    <a:p>
                      <a:pPr indent="0" lvl="0" marL="0" rtl="0" algn="ctr">
                        <a:spcBef>
                          <a:spcPts val="0"/>
                        </a:spcBef>
                        <a:spcAft>
                          <a:spcPts val="0"/>
                        </a:spcAft>
                        <a:buNone/>
                      </a:pPr>
                      <a:r>
                        <a:rPr lang="en-GB" sz="1000">
                          <a:solidFill>
                            <a:srgbClr val="0D0D0D"/>
                          </a:solidFill>
                        </a:rPr>
                        <a:t>2</a:t>
                      </a:r>
                      <a:r>
                        <a:rPr lang="en-GB" sz="1000">
                          <a:solidFill>
                            <a:srgbClr val="0D0D0D"/>
                          </a:solidFill>
                        </a:rPr>
                        <a:t>0 m. €</a:t>
                      </a:r>
                      <a:endParaRPr sz="1000">
                        <a:solidFill>
                          <a:srgbClr val="0D0D0D"/>
                        </a:solidFill>
                      </a:endParaRPr>
                    </a:p>
                  </a:txBody>
                  <a:tcPr marT="34300" marB="34300" marR="68600" marL="68600" anchor="ctr"/>
                </a:tc>
              </a:tr>
            </a:tbl>
          </a:graphicData>
        </a:graphic>
      </p:graphicFrame>
      <p:pic>
        <p:nvPicPr>
          <p:cNvPr id="614" name="Google Shape;614;p62"/>
          <p:cNvPicPr preferRelativeResize="0"/>
          <p:nvPr/>
        </p:nvPicPr>
        <p:blipFill>
          <a:blip r:embed="rId12">
            <a:alphaModFix/>
          </a:blip>
          <a:stretch>
            <a:fillRect/>
          </a:stretch>
        </p:blipFill>
        <p:spPr>
          <a:xfrm>
            <a:off x="5484850" y="3369900"/>
            <a:ext cx="249299" cy="165600"/>
          </a:xfrm>
          <a:prstGeom prst="rect">
            <a:avLst/>
          </a:prstGeom>
          <a:noFill/>
          <a:ln>
            <a:noFill/>
          </a:ln>
        </p:spPr>
      </p:pic>
      <p:pic>
        <p:nvPicPr>
          <p:cNvPr id="615" name="Google Shape;615;p62"/>
          <p:cNvPicPr preferRelativeResize="0"/>
          <p:nvPr/>
        </p:nvPicPr>
        <p:blipFill>
          <a:blip r:embed="rId13">
            <a:alphaModFix/>
          </a:blip>
          <a:stretch>
            <a:fillRect/>
          </a:stretch>
        </p:blipFill>
        <p:spPr>
          <a:xfrm flipH="1" rot="10800000">
            <a:off x="2486050" y="3369600"/>
            <a:ext cx="249297" cy="166200"/>
          </a:xfrm>
          <a:prstGeom prst="rect">
            <a:avLst/>
          </a:prstGeom>
          <a:noFill/>
          <a:ln>
            <a:noFill/>
          </a:ln>
        </p:spPr>
      </p:pic>
      <p:pic>
        <p:nvPicPr>
          <p:cNvPr id="616" name="Google Shape;616;p62"/>
          <p:cNvPicPr preferRelativeResize="0"/>
          <p:nvPr/>
        </p:nvPicPr>
        <p:blipFill>
          <a:blip r:embed="rId14">
            <a:alphaModFix/>
          </a:blip>
          <a:stretch>
            <a:fillRect/>
          </a:stretch>
        </p:blipFill>
        <p:spPr>
          <a:xfrm>
            <a:off x="8483614" y="3371248"/>
            <a:ext cx="248400" cy="165600"/>
          </a:xfrm>
          <a:prstGeom prst="rect">
            <a:avLst/>
          </a:prstGeom>
          <a:noFill/>
          <a:ln>
            <a:noFill/>
          </a:ln>
        </p:spPr>
      </p:pic>
      <p:sp>
        <p:nvSpPr>
          <p:cNvPr id="617" name="Google Shape;617;p62"/>
          <p:cNvSpPr txBox="1"/>
          <p:nvPr>
            <p:ph idx="2" type="body"/>
          </p:nvPr>
        </p:nvSpPr>
        <p:spPr>
          <a:xfrm>
            <a:off x="296150" y="431800"/>
            <a:ext cx="7147500" cy="203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D0D0D"/>
              </a:buClr>
              <a:buSzPts val="1500"/>
              <a:buNone/>
            </a:pPr>
            <a:r>
              <a:rPr lang="en-GB" sz="1400"/>
              <a:t>Based on the three derived metrics from the broadcast tracking data</a:t>
            </a:r>
            <a:endParaRPr sz="1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63"/>
          <p:cNvSpPr txBox="1"/>
          <p:nvPr>
            <p:ph idx="12" type="sldNum"/>
          </p:nvPr>
        </p:nvSpPr>
        <p:spPr>
          <a:xfrm>
            <a:off x="8853488" y="4776599"/>
            <a:ext cx="230100" cy="208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sp>
        <p:nvSpPr>
          <p:cNvPr id="624" name="Google Shape;624;p63"/>
          <p:cNvSpPr txBox="1"/>
          <p:nvPr>
            <p:ph idx="2" type="body"/>
          </p:nvPr>
        </p:nvSpPr>
        <p:spPr>
          <a:xfrm>
            <a:off x="296150" y="431800"/>
            <a:ext cx="7147500" cy="203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D0D0D"/>
              </a:buClr>
              <a:buSzPts val="1500"/>
              <a:buNone/>
            </a:pPr>
            <a:r>
              <a:rPr lang="en-GB" sz="1400"/>
              <a:t>The f</a:t>
            </a:r>
            <a:r>
              <a:rPr lang="en-GB" sz="1400"/>
              <a:t>inal recommendation of recruitment to improve Chelsea’s effectiveness going forward</a:t>
            </a:r>
            <a:endParaRPr sz="1400"/>
          </a:p>
        </p:txBody>
      </p:sp>
      <p:sp>
        <p:nvSpPr>
          <p:cNvPr id="625" name="Google Shape;625;p63"/>
          <p:cNvSpPr txBox="1"/>
          <p:nvPr>
            <p:ph idx="3" type="body"/>
          </p:nvPr>
        </p:nvSpPr>
        <p:spPr>
          <a:xfrm>
            <a:off x="290513" y="123478"/>
            <a:ext cx="7527000" cy="35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34694"/>
              </a:buClr>
              <a:buSzPts val="2100"/>
              <a:buNone/>
            </a:pPr>
            <a:r>
              <a:rPr lang="en-GB" sz="2100"/>
              <a:t>Marcus Rashford is Our Ideal Pick for Recruitment</a:t>
            </a:r>
            <a:endParaRPr/>
          </a:p>
        </p:txBody>
      </p:sp>
      <p:pic>
        <p:nvPicPr>
          <p:cNvPr id="626" name="Google Shape;626;p63"/>
          <p:cNvPicPr preferRelativeResize="0"/>
          <p:nvPr/>
        </p:nvPicPr>
        <p:blipFill rotWithShape="1">
          <a:blip r:embed="rId3">
            <a:alphaModFix/>
          </a:blip>
          <a:srcRect b="0" l="16053" r="14511" t="0"/>
          <a:stretch/>
        </p:blipFill>
        <p:spPr>
          <a:xfrm>
            <a:off x="2293950" y="1439525"/>
            <a:ext cx="2400030" cy="2592474"/>
          </a:xfrm>
          <a:prstGeom prst="rect">
            <a:avLst/>
          </a:prstGeom>
          <a:noFill/>
          <a:ln>
            <a:noFill/>
          </a:ln>
        </p:spPr>
      </p:pic>
      <p:pic>
        <p:nvPicPr>
          <p:cNvPr id="627" name="Google Shape;627;p63"/>
          <p:cNvPicPr preferRelativeResize="0"/>
          <p:nvPr/>
        </p:nvPicPr>
        <p:blipFill rotWithShape="1">
          <a:blip r:embed="rId4">
            <a:alphaModFix/>
          </a:blip>
          <a:srcRect b="8551" l="3595" r="3974" t="11223"/>
          <a:stretch/>
        </p:blipFill>
        <p:spPr>
          <a:xfrm>
            <a:off x="4881350" y="1439525"/>
            <a:ext cx="3972000" cy="2592475"/>
          </a:xfrm>
          <a:prstGeom prst="rect">
            <a:avLst/>
          </a:prstGeom>
          <a:noFill/>
          <a:ln>
            <a:noFill/>
          </a:ln>
        </p:spPr>
      </p:pic>
      <p:pic>
        <p:nvPicPr>
          <p:cNvPr id="628" name="Google Shape;628;p63"/>
          <p:cNvPicPr preferRelativeResize="0"/>
          <p:nvPr/>
        </p:nvPicPr>
        <p:blipFill rotWithShape="1">
          <a:blip r:embed="rId5">
            <a:alphaModFix/>
          </a:blip>
          <a:srcRect b="0" l="0" r="0" t="8941"/>
          <a:stretch/>
        </p:blipFill>
        <p:spPr>
          <a:xfrm>
            <a:off x="290525" y="1293950"/>
            <a:ext cx="2003426" cy="2738051"/>
          </a:xfrm>
          <a:prstGeom prst="rect">
            <a:avLst/>
          </a:prstGeom>
          <a:noFill/>
          <a:ln>
            <a:noFill/>
          </a:ln>
        </p:spPr>
      </p:pic>
      <p:sp>
        <p:nvSpPr>
          <p:cNvPr id="629" name="Google Shape;629;p63"/>
          <p:cNvSpPr txBox="1"/>
          <p:nvPr>
            <p:ph idx="4" type="body"/>
          </p:nvPr>
        </p:nvSpPr>
        <p:spPr>
          <a:xfrm>
            <a:off x="290525" y="4295778"/>
            <a:ext cx="8562900" cy="2922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rgbClr val="7C7C81"/>
              </a:buClr>
              <a:buSzPts val="700"/>
              <a:buNone/>
            </a:pPr>
            <a:r>
              <a:rPr lang="en-GB"/>
              <a:t>Example of the use of Pitch Control, to demonstrate how Rashford is able to create space through his runs.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64"/>
          <p:cNvSpPr txBox="1"/>
          <p:nvPr/>
        </p:nvSpPr>
        <p:spPr>
          <a:xfrm>
            <a:off x="1763688" y="2344165"/>
            <a:ext cx="5681980" cy="901700"/>
          </a:xfrm>
          <a:prstGeom prst="rect">
            <a:avLst/>
          </a:prstGeom>
          <a:noFill/>
          <a:ln>
            <a:noFill/>
          </a:ln>
        </p:spPr>
        <p:txBody>
          <a:bodyPr anchorCtr="0" anchor="t" bIns="34275" lIns="68575" spcFirstLastPara="1" rIns="68575" wrap="square" tIns="34275">
            <a:noAutofit/>
          </a:bodyPr>
          <a:lstStyle/>
          <a:p>
            <a:pPr indent="0" lvl="0" marL="0" marR="0" rtl="0" algn="ctr">
              <a:lnSpc>
                <a:spcPct val="103466"/>
              </a:lnSpc>
              <a:spcBef>
                <a:spcPts val="0"/>
              </a:spcBef>
              <a:spcAft>
                <a:spcPts val="0"/>
              </a:spcAft>
              <a:buClr>
                <a:schemeClr val="lt1"/>
              </a:buClr>
              <a:buSzPts val="2900"/>
              <a:buFont typeface="Arial"/>
              <a:buNone/>
            </a:pPr>
            <a:r>
              <a:rPr b="1" i="0" lang="en-GB" sz="2900" u="none" cap="none" strike="noStrike">
                <a:solidFill>
                  <a:schemeClr val="lt1"/>
                </a:solidFill>
                <a:latin typeface="Arial"/>
                <a:ea typeface="Arial"/>
                <a:cs typeface="Arial"/>
                <a:sym typeface="Arial"/>
              </a:rPr>
              <a:t>Conclusion</a:t>
            </a:r>
            <a:endParaRPr sz="1100"/>
          </a:p>
        </p:txBody>
      </p:sp>
      <p:cxnSp>
        <p:nvCxnSpPr>
          <p:cNvPr id="635" name="Google Shape;635;p64"/>
          <p:cNvCxnSpPr/>
          <p:nvPr/>
        </p:nvCxnSpPr>
        <p:spPr>
          <a:xfrm>
            <a:off x="2640246" y="1774219"/>
            <a:ext cx="3863508" cy="0"/>
          </a:xfrm>
          <a:prstGeom prst="straightConnector1">
            <a:avLst/>
          </a:prstGeom>
          <a:noFill/>
          <a:ln cap="flat" cmpd="sng" w="28575">
            <a:solidFill>
              <a:srgbClr val="DCA111"/>
            </a:solidFill>
            <a:prstDash val="solid"/>
            <a:round/>
            <a:headEnd len="sm" w="sm" type="none"/>
            <a:tailEnd len="sm" w="sm" type="none"/>
          </a:ln>
        </p:spPr>
      </p:cxnSp>
      <p:cxnSp>
        <p:nvCxnSpPr>
          <p:cNvPr id="636" name="Google Shape;636;p64"/>
          <p:cNvCxnSpPr/>
          <p:nvPr/>
        </p:nvCxnSpPr>
        <p:spPr>
          <a:xfrm>
            <a:off x="2640246" y="3579862"/>
            <a:ext cx="3863508" cy="0"/>
          </a:xfrm>
          <a:prstGeom prst="straightConnector1">
            <a:avLst/>
          </a:prstGeom>
          <a:noFill/>
          <a:ln cap="flat" cmpd="sng" w="28575">
            <a:solidFill>
              <a:srgbClr val="DCA111"/>
            </a:solidFill>
            <a:prstDash val="solid"/>
            <a:round/>
            <a:headEnd len="sm" w="sm" type="none"/>
            <a:tailEnd len="sm" w="sm"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65"/>
          <p:cNvSpPr txBox="1"/>
          <p:nvPr>
            <p:ph idx="1" type="body"/>
          </p:nvPr>
        </p:nvSpPr>
        <p:spPr>
          <a:xfrm>
            <a:off x="839049" y="1099388"/>
            <a:ext cx="8014500" cy="305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D0D0D"/>
              </a:buClr>
              <a:buSzPts val="1800"/>
              <a:buNone/>
            </a:pPr>
            <a:r>
              <a:rPr lang="en-GB" sz="1600">
                <a:solidFill>
                  <a:schemeClr val="dk2"/>
                </a:solidFill>
              </a:rPr>
              <a:t>Identified the need to focus on offensive enhancements to the team based on club performance metrics. Simulations of alternative scenarios suggest signing an appropriate forward, thereby uplifting both quantity and quality of attempts on target, would be a key first step towards narrowing down the gap to Man City and Liverpool.</a:t>
            </a:r>
            <a:endParaRPr sz="1600">
              <a:solidFill>
                <a:srgbClr val="0D0D0D"/>
              </a:solidFill>
            </a:endParaRPr>
          </a:p>
          <a:p>
            <a:pPr indent="0" lvl="0" marL="0" rtl="0" algn="l">
              <a:spcBef>
                <a:spcPts val="0"/>
              </a:spcBef>
              <a:spcAft>
                <a:spcPts val="0"/>
              </a:spcAft>
              <a:buClr>
                <a:srgbClr val="7C7C81"/>
              </a:buClr>
              <a:buSzPts val="1800"/>
              <a:buNone/>
            </a:pPr>
            <a:r>
              <a:t/>
            </a:r>
            <a:endParaRPr sz="1600">
              <a:solidFill>
                <a:srgbClr val="0D0D0D"/>
              </a:solidFill>
            </a:endParaRPr>
          </a:p>
          <a:p>
            <a:pPr indent="0" lvl="0" marL="0" rtl="0" algn="l">
              <a:spcBef>
                <a:spcPts val="0"/>
              </a:spcBef>
              <a:spcAft>
                <a:spcPts val="0"/>
              </a:spcAft>
              <a:buClr>
                <a:srgbClr val="0D0D0D"/>
              </a:buClr>
              <a:buSzPts val="1800"/>
              <a:buNone/>
            </a:pPr>
            <a:r>
              <a:rPr lang="en-GB" sz="1600">
                <a:solidFill>
                  <a:srgbClr val="0D0D0D"/>
                </a:solidFill>
              </a:rPr>
              <a:t>Determined that Chelsea are generally performing well within set pieces</a:t>
            </a:r>
            <a:r>
              <a:rPr lang="en-GB" sz="1600">
                <a:solidFill>
                  <a:srgbClr val="0D0D0D"/>
                </a:solidFill>
              </a:rPr>
              <a:t> through the application of Expected Goals and Expected Threat, </a:t>
            </a:r>
            <a:r>
              <a:rPr lang="en-GB" sz="1600">
                <a:solidFill>
                  <a:srgbClr val="0D0D0D"/>
                </a:solidFill>
              </a:rPr>
              <a:t>and are often managing to get the ball into dangerous areas. Ranked joint fifth highest in the league in amount of goals from set pieces (6, excluding penalties).</a:t>
            </a:r>
            <a:endParaRPr sz="1600">
              <a:solidFill>
                <a:srgbClr val="0D0D0D"/>
              </a:solidFill>
            </a:endParaRPr>
          </a:p>
          <a:p>
            <a:pPr indent="0" lvl="0" marL="0" rtl="0" algn="l">
              <a:spcBef>
                <a:spcPts val="0"/>
              </a:spcBef>
              <a:spcAft>
                <a:spcPts val="0"/>
              </a:spcAft>
              <a:buClr>
                <a:srgbClr val="7C7C81"/>
              </a:buClr>
              <a:buSzPts val="1800"/>
              <a:buNone/>
            </a:pPr>
            <a:r>
              <a:t/>
            </a:r>
            <a:endParaRPr sz="1600">
              <a:solidFill>
                <a:srgbClr val="0D0D0D"/>
              </a:solidFill>
            </a:endParaRPr>
          </a:p>
          <a:p>
            <a:pPr indent="0" lvl="0" marL="0" rtl="0" algn="l">
              <a:spcBef>
                <a:spcPts val="0"/>
              </a:spcBef>
              <a:spcAft>
                <a:spcPts val="0"/>
              </a:spcAft>
              <a:buClr>
                <a:srgbClr val="0D0D0D"/>
              </a:buClr>
              <a:buSzPts val="1800"/>
              <a:buNone/>
            </a:pPr>
            <a:r>
              <a:rPr lang="en-GB" sz="1600">
                <a:solidFill>
                  <a:srgbClr val="0D0D0D"/>
                </a:solidFill>
              </a:rPr>
              <a:t>Application of Skill Corner Broadcast Tracking data to derive metrics for player scouting recommendations for Chelsea’s front line, measuring directness of play, high-speed runs into the final third and the ability to take </a:t>
            </a:r>
            <a:r>
              <a:rPr lang="en-GB" sz="1600">
                <a:solidFill>
                  <a:srgbClr val="0D0D0D"/>
                </a:solidFill>
              </a:rPr>
              <a:t>difficult</a:t>
            </a:r>
            <a:r>
              <a:rPr lang="en-GB" sz="1600">
                <a:solidFill>
                  <a:srgbClr val="0D0D0D"/>
                </a:solidFill>
              </a:rPr>
              <a:t> shots. The resulting analysis found Marcus Rashford to be the top recommendation.</a:t>
            </a:r>
            <a:endParaRPr sz="1600"/>
          </a:p>
        </p:txBody>
      </p:sp>
      <p:sp>
        <p:nvSpPr>
          <p:cNvPr id="643" name="Google Shape;643;p65"/>
          <p:cNvSpPr txBox="1"/>
          <p:nvPr>
            <p:ph idx="12" type="sldNum"/>
          </p:nvPr>
        </p:nvSpPr>
        <p:spPr>
          <a:xfrm>
            <a:off x="8853488" y="4776599"/>
            <a:ext cx="230093" cy="20843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sp>
        <p:nvSpPr>
          <p:cNvPr id="644" name="Google Shape;644;p65"/>
          <p:cNvSpPr txBox="1"/>
          <p:nvPr>
            <p:ph idx="2" type="body"/>
          </p:nvPr>
        </p:nvSpPr>
        <p:spPr>
          <a:xfrm>
            <a:off x="296148" y="431800"/>
            <a:ext cx="7527052" cy="203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D0D0D"/>
              </a:buClr>
              <a:buSzPts val="1500"/>
              <a:buNone/>
            </a:pPr>
            <a:r>
              <a:rPr lang="en-GB"/>
              <a:t>Data-driven insights determined</a:t>
            </a:r>
            <a:endParaRPr/>
          </a:p>
        </p:txBody>
      </p:sp>
      <p:sp>
        <p:nvSpPr>
          <p:cNvPr id="645" name="Google Shape;645;p65"/>
          <p:cNvSpPr txBox="1"/>
          <p:nvPr>
            <p:ph idx="3" type="body"/>
          </p:nvPr>
        </p:nvSpPr>
        <p:spPr>
          <a:xfrm>
            <a:off x="290513" y="123478"/>
            <a:ext cx="7527052" cy="356518"/>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34694"/>
              </a:buClr>
              <a:buSzPts val="2100"/>
              <a:buNone/>
            </a:pPr>
            <a:r>
              <a:rPr lang="en-GB" sz="2100"/>
              <a:t>Conclusion of this Analysis</a:t>
            </a:r>
            <a:endParaRPr/>
          </a:p>
        </p:txBody>
      </p:sp>
      <p:sp>
        <p:nvSpPr>
          <p:cNvPr id="646" name="Google Shape;646;p65"/>
          <p:cNvSpPr/>
          <p:nvPr/>
        </p:nvSpPr>
        <p:spPr>
          <a:xfrm>
            <a:off x="298471" y="1135886"/>
            <a:ext cx="356400" cy="356400"/>
          </a:xfrm>
          <a:prstGeom prst="ellipse">
            <a:avLst/>
          </a:prstGeom>
          <a:solidFill>
            <a:srgbClr val="034694"/>
          </a:solidFill>
          <a:ln cap="flat" cmpd="sng" w="9525">
            <a:solidFill>
              <a:srgbClr val="00275E"/>
            </a:solidFill>
            <a:prstDash val="solid"/>
            <a:round/>
            <a:headEnd len="sm" w="sm" type="none"/>
            <a:tailEnd len="sm" w="sm" type="none"/>
          </a:ln>
        </p:spPr>
        <p:txBody>
          <a:bodyPr anchorCtr="0" anchor="ctr" bIns="27000" lIns="27000" spcFirstLastPara="1" rIns="27000" wrap="square" tIns="27000">
            <a:noAutofit/>
          </a:bodyPr>
          <a:lstStyle/>
          <a:p>
            <a:pPr indent="0" lvl="0" marL="0" marR="0" rtl="0" algn="ctr">
              <a:spcBef>
                <a:spcPts val="0"/>
              </a:spcBef>
              <a:spcAft>
                <a:spcPts val="0"/>
              </a:spcAft>
              <a:buNone/>
            </a:pPr>
            <a:r>
              <a:rPr b="1" i="0" lang="en-GB" sz="1200" u="none" cap="none" strike="noStrike">
                <a:solidFill>
                  <a:schemeClr val="lt1"/>
                </a:solidFill>
                <a:latin typeface="Arial"/>
                <a:ea typeface="Arial"/>
                <a:cs typeface="Arial"/>
                <a:sym typeface="Arial"/>
              </a:rPr>
              <a:t>1</a:t>
            </a:r>
            <a:endParaRPr sz="1200">
              <a:solidFill>
                <a:schemeClr val="lt1"/>
              </a:solidFill>
            </a:endParaRPr>
          </a:p>
        </p:txBody>
      </p:sp>
      <p:sp>
        <p:nvSpPr>
          <p:cNvPr id="647" name="Google Shape;647;p65"/>
          <p:cNvSpPr/>
          <p:nvPr/>
        </p:nvSpPr>
        <p:spPr>
          <a:xfrm>
            <a:off x="298473" y="2405100"/>
            <a:ext cx="356400" cy="356400"/>
          </a:xfrm>
          <a:prstGeom prst="ellipse">
            <a:avLst/>
          </a:prstGeom>
          <a:solidFill>
            <a:srgbClr val="034694"/>
          </a:solidFill>
          <a:ln cap="flat" cmpd="sng" w="9525">
            <a:solidFill>
              <a:srgbClr val="00275E"/>
            </a:solidFill>
            <a:prstDash val="solid"/>
            <a:round/>
            <a:headEnd len="sm" w="sm" type="none"/>
            <a:tailEnd len="sm" w="sm" type="none"/>
          </a:ln>
        </p:spPr>
        <p:txBody>
          <a:bodyPr anchorCtr="0" anchor="ctr" bIns="27000" lIns="27000" spcFirstLastPara="1" rIns="27000" wrap="square" tIns="27000">
            <a:noAutofit/>
          </a:bodyPr>
          <a:lstStyle/>
          <a:p>
            <a:pPr indent="0" lvl="0" marL="0" marR="0" rtl="0" algn="ctr">
              <a:spcBef>
                <a:spcPts val="0"/>
              </a:spcBef>
              <a:spcAft>
                <a:spcPts val="0"/>
              </a:spcAft>
              <a:buNone/>
            </a:pPr>
            <a:r>
              <a:rPr b="1" i="0" lang="en-GB" sz="1200" u="none" cap="none" strike="noStrike">
                <a:solidFill>
                  <a:schemeClr val="lt1"/>
                </a:solidFill>
                <a:latin typeface="Arial"/>
                <a:ea typeface="Arial"/>
                <a:cs typeface="Arial"/>
                <a:sym typeface="Arial"/>
              </a:rPr>
              <a:t>2</a:t>
            </a:r>
            <a:endParaRPr sz="1200">
              <a:solidFill>
                <a:schemeClr val="lt1"/>
              </a:solidFill>
            </a:endParaRPr>
          </a:p>
        </p:txBody>
      </p:sp>
      <p:sp>
        <p:nvSpPr>
          <p:cNvPr id="648" name="Google Shape;648;p65"/>
          <p:cNvSpPr/>
          <p:nvPr/>
        </p:nvSpPr>
        <p:spPr>
          <a:xfrm>
            <a:off x="298538" y="3586950"/>
            <a:ext cx="356400" cy="356400"/>
          </a:xfrm>
          <a:prstGeom prst="ellipse">
            <a:avLst/>
          </a:prstGeom>
          <a:solidFill>
            <a:srgbClr val="034694"/>
          </a:solidFill>
          <a:ln cap="flat" cmpd="sng" w="9525">
            <a:solidFill>
              <a:srgbClr val="00275E"/>
            </a:solidFill>
            <a:prstDash val="solid"/>
            <a:round/>
            <a:headEnd len="sm" w="sm" type="none"/>
            <a:tailEnd len="sm" w="sm" type="none"/>
          </a:ln>
        </p:spPr>
        <p:txBody>
          <a:bodyPr anchorCtr="0" anchor="ctr" bIns="27000" lIns="27000" spcFirstLastPara="1" rIns="27000" wrap="square" tIns="27000">
            <a:noAutofit/>
          </a:bodyPr>
          <a:lstStyle/>
          <a:p>
            <a:pPr indent="0" lvl="0" marL="0" marR="0" rtl="0" algn="ctr">
              <a:spcBef>
                <a:spcPts val="0"/>
              </a:spcBef>
              <a:spcAft>
                <a:spcPts val="0"/>
              </a:spcAft>
              <a:buNone/>
            </a:pPr>
            <a:r>
              <a:rPr b="1" i="0" lang="en-GB" sz="1200" u="none" cap="none" strike="noStrike">
                <a:solidFill>
                  <a:schemeClr val="lt1"/>
                </a:solidFill>
                <a:latin typeface="Arial"/>
                <a:ea typeface="Arial"/>
                <a:cs typeface="Arial"/>
                <a:sym typeface="Arial"/>
              </a:rPr>
              <a:t>3</a:t>
            </a:r>
            <a:endParaRPr sz="1200">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66"/>
          <p:cNvSpPr txBox="1"/>
          <p:nvPr/>
        </p:nvSpPr>
        <p:spPr>
          <a:xfrm>
            <a:off x="1763688" y="2344165"/>
            <a:ext cx="5681980" cy="901700"/>
          </a:xfrm>
          <a:prstGeom prst="rect">
            <a:avLst/>
          </a:prstGeom>
          <a:noFill/>
          <a:ln>
            <a:noFill/>
          </a:ln>
        </p:spPr>
        <p:txBody>
          <a:bodyPr anchorCtr="0" anchor="t" bIns="34275" lIns="68575" spcFirstLastPara="1" rIns="68575" wrap="square" tIns="34275">
            <a:noAutofit/>
          </a:bodyPr>
          <a:lstStyle/>
          <a:p>
            <a:pPr indent="0" lvl="0" marL="0" marR="0" rtl="0" algn="ctr">
              <a:lnSpc>
                <a:spcPct val="103466"/>
              </a:lnSpc>
              <a:spcBef>
                <a:spcPts val="0"/>
              </a:spcBef>
              <a:spcAft>
                <a:spcPts val="0"/>
              </a:spcAft>
              <a:buClr>
                <a:schemeClr val="lt1"/>
              </a:buClr>
              <a:buSzPts val="2900"/>
              <a:buFont typeface="Arial"/>
              <a:buNone/>
            </a:pPr>
            <a:r>
              <a:rPr b="1" i="0" lang="en-GB" sz="2900" u="none" cap="none" strike="noStrike">
                <a:solidFill>
                  <a:schemeClr val="lt1"/>
                </a:solidFill>
                <a:latin typeface="Arial"/>
                <a:ea typeface="Arial"/>
                <a:cs typeface="Arial"/>
                <a:sym typeface="Arial"/>
              </a:rPr>
              <a:t>References</a:t>
            </a:r>
            <a:endParaRPr sz="1100"/>
          </a:p>
        </p:txBody>
      </p:sp>
      <p:cxnSp>
        <p:nvCxnSpPr>
          <p:cNvPr id="654" name="Google Shape;654;p66"/>
          <p:cNvCxnSpPr/>
          <p:nvPr/>
        </p:nvCxnSpPr>
        <p:spPr>
          <a:xfrm>
            <a:off x="2640246" y="1774219"/>
            <a:ext cx="3863508" cy="0"/>
          </a:xfrm>
          <a:prstGeom prst="straightConnector1">
            <a:avLst/>
          </a:prstGeom>
          <a:noFill/>
          <a:ln cap="flat" cmpd="sng" w="28575">
            <a:solidFill>
              <a:srgbClr val="DCA111"/>
            </a:solidFill>
            <a:prstDash val="solid"/>
            <a:round/>
            <a:headEnd len="sm" w="sm" type="none"/>
            <a:tailEnd len="sm" w="sm" type="none"/>
          </a:ln>
        </p:spPr>
      </p:cxnSp>
      <p:cxnSp>
        <p:nvCxnSpPr>
          <p:cNvPr id="655" name="Google Shape;655;p66"/>
          <p:cNvCxnSpPr/>
          <p:nvPr/>
        </p:nvCxnSpPr>
        <p:spPr>
          <a:xfrm>
            <a:off x="2640246" y="3579862"/>
            <a:ext cx="3863508" cy="0"/>
          </a:xfrm>
          <a:prstGeom prst="straightConnector1">
            <a:avLst/>
          </a:prstGeom>
          <a:noFill/>
          <a:ln cap="flat" cmpd="sng" w="28575">
            <a:solidFill>
              <a:srgbClr val="DCA111"/>
            </a:solidFill>
            <a:prstDash val="solid"/>
            <a:round/>
            <a:headEnd len="sm" w="sm" type="none"/>
            <a:tailEnd len="sm" w="sm"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67"/>
          <p:cNvSpPr txBox="1"/>
          <p:nvPr>
            <p:ph idx="1" type="body"/>
          </p:nvPr>
        </p:nvSpPr>
        <p:spPr>
          <a:xfrm>
            <a:off x="288350" y="1004925"/>
            <a:ext cx="8715900" cy="3464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D0D0D"/>
              </a:buClr>
              <a:buSzPts val="800"/>
              <a:buNone/>
            </a:pPr>
            <a:r>
              <a:rPr b="1" lang="en-GB" sz="900">
                <a:solidFill>
                  <a:schemeClr val="dk2"/>
                </a:solidFill>
              </a:rPr>
              <a:t>Data Sources:</a:t>
            </a:r>
            <a:endParaRPr sz="900">
              <a:solidFill>
                <a:schemeClr val="dk2"/>
              </a:solidFill>
            </a:endParaRPr>
          </a:p>
          <a:p>
            <a:pPr indent="-158750" lvl="0" marL="177800" rtl="0" algn="l">
              <a:spcBef>
                <a:spcPts val="0"/>
              </a:spcBef>
              <a:spcAft>
                <a:spcPts val="0"/>
              </a:spcAft>
              <a:buClr>
                <a:schemeClr val="dk2"/>
              </a:buClr>
              <a:buSzPts val="900"/>
              <a:buChar char="•"/>
            </a:pPr>
            <a:r>
              <a:rPr lang="en-GB" sz="900">
                <a:solidFill>
                  <a:schemeClr val="dk2"/>
                </a:solidFill>
              </a:rPr>
              <a:t>Fo</a:t>
            </a:r>
            <a:r>
              <a:rPr lang="en-GB" sz="900">
                <a:solidFill>
                  <a:schemeClr val="dk2"/>
                </a:solidFill>
              </a:rPr>
              <a:t>otball-data.co.uk recorded results data</a:t>
            </a:r>
            <a:endParaRPr sz="900">
              <a:solidFill>
                <a:schemeClr val="dk2"/>
              </a:solidFill>
            </a:endParaRPr>
          </a:p>
          <a:p>
            <a:pPr indent="-158750" lvl="0" marL="177800" rtl="0" algn="l">
              <a:spcBef>
                <a:spcPts val="0"/>
              </a:spcBef>
              <a:spcAft>
                <a:spcPts val="0"/>
              </a:spcAft>
              <a:buClr>
                <a:schemeClr val="dk2"/>
              </a:buClr>
              <a:buSzPts val="900"/>
              <a:buChar char="•"/>
            </a:pPr>
            <a:r>
              <a:rPr lang="en-GB" sz="900">
                <a:solidFill>
                  <a:schemeClr val="dk2"/>
                </a:solidFill>
              </a:rPr>
              <a:t>Understat aggregated player and team performance data</a:t>
            </a:r>
            <a:endParaRPr sz="900">
              <a:solidFill>
                <a:schemeClr val="dk2"/>
              </a:solidFill>
            </a:endParaRPr>
          </a:p>
          <a:p>
            <a:pPr indent="-158750" lvl="0" marL="177800" rtl="0" algn="l">
              <a:spcBef>
                <a:spcPts val="0"/>
              </a:spcBef>
              <a:spcAft>
                <a:spcPts val="0"/>
              </a:spcAft>
              <a:buClr>
                <a:schemeClr val="dk2"/>
              </a:buClr>
              <a:buSzPts val="900"/>
              <a:buChar char="•"/>
            </a:pPr>
            <a:r>
              <a:rPr lang="en-GB" sz="900">
                <a:solidFill>
                  <a:schemeClr val="dk2"/>
                </a:solidFill>
              </a:rPr>
              <a:t>Transfermarkt player bio and evaluation data</a:t>
            </a:r>
            <a:endParaRPr sz="900">
              <a:solidFill>
                <a:schemeClr val="dk2"/>
              </a:solidFill>
            </a:endParaRPr>
          </a:p>
          <a:p>
            <a:pPr indent="-158750" lvl="0" marL="177800" rtl="0" algn="l">
              <a:spcBef>
                <a:spcPts val="0"/>
              </a:spcBef>
              <a:spcAft>
                <a:spcPts val="0"/>
              </a:spcAft>
              <a:buClr>
                <a:schemeClr val="dk2"/>
              </a:buClr>
              <a:buSzPts val="900"/>
              <a:buChar char="•"/>
            </a:pPr>
            <a:r>
              <a:rPr lang="en-GB" sz="900">
                <a:solidFill>
                  <a:schemeClr val="dk2"/>
                </a:solidFill>
              </a:rPr>
              <a:t>Opta Event data (Stats Perform)</a:t>
            </a:r>
            <a:endParaRPr sz="900">
              <a:solidFill>
                <a:schemeClr val="dk2"/>
              </a:solidFill>
            </a:endParaRPr>
          </a:p>
          <a:p>
            <a:pPr indent="-158750" lvl="0" marL="177800" rtl="0" algn="l">
              <a:spcBef>
                <a:spcPts val="0"/>
              </a:spcBef>
              <a:spcAft>
                <a:spcPts val="0"/>
              </a:spcAft>
              <a:buClr>
                <a:schemeClr val="dk2"/>
              </a:buClr>
              <a:buSzPts val="900"/>
              <a:buChar char="•"/>
            </a:pPr>
            <a:r>
              <a:rPr lang="en-GB" sz="900">
                <a:solidFill>
                  <a:schemeClr val="dk2"/>
                </a:solidFill>
              </a:rPr>
              <a:t>SkillCorner Broadcast tracking data</a:t>
            </a:r>
            <a:endParaRPr sz="900">
              <a:solidFill>
                <a:schemeClr val="dk2"/>
              </a:solidFill>
            </a:endParaRPr>
          </a:p>
          <a:p>
            <a:pPr indent="0" lvl="0" marL="0" rtl="0" algn="l">
              <a:spcBef>
                <a:spcPts val="0"/>
              </a:spcBef>
              <a:spcAft>
                <a:spcPts val="0"/>
              </a:spcAft>
              <a:buClr>
                <a:srgbClr val="7C7C81"/>
              </a:buClr>
              <a:buSzPts val="800"/>
              <a:buNone/>
            </a:pPr>
            <a:r>
              <a:t/>
            </a:r>
            <a:endParaRPr b="1" sz="900">
              <a:solidFill>
                <a:schemeClr val="dk2"/>
              </a:solidFill>
            </a:endParaRPr>
          </a:p>
          <a:p>
            <a:pPr indent="0" lvl="0" marL="0" rtl="0" algn="l">
              <a:spcBef>
                <a:spcPts val="0"/>
              </a:spcBef>
              <a:spcAft>
                <a:spcPts val="0"/>
              </a:spcAft>
              <a:buClr>
                <a:srgbClr val="0D0D0D"/>
              </a:buClr>
              <a:buSzPts val="800"/>
              <a:buNone/>
            </a:pPr>
            <a:r>
              <a:rPr b="1" lang="en-GB" sz="900">
                <a:solidFill>
                  <a:schemeClr val="dk2"/>
                </a:solidFill>
              </a:rPr>
              <a:t>Tutorials</a:t>
            </a:r>
            <a:endParaRPr sz="1300">
              <a:solidFill>
                <a:schemeClr val="dk2"/>
              </a:solidFill>
            </a:endParaRPr>
          </a:p>
          <a:p>
            <a:pPr indent="-158750" lvl="0" marL="177800" rtl="0" algn="l">
              <a:spcBef>
                <a:spcPts val="0"/>
              </a:spcBef>
              <a:spcAft>
                <a:spcPts val="0"/>
              </a:spcAft>
              <a:buClr>
                <a:schemeClr val="dk2"/>
              </a:buClr>
              <a:buSzPts val="900"/>
              <a:buChar char="•"/>
            </a:pPr>
            <a:r>
              <a:rPr lang="en-GB" sz="900" u="sng">
                <a:solidFill>
                  <a:schemeClr val="dk2"/>
                </a:solidFill>
                <a:hlinkClick r:id="rId3">
                  <a:extLst>
                    <a:ext uri="{A12FA001-AC4F-418D-AE19-62706E023703}">
                      <ahyp:hlinkClr val="tx"/>
                    </a:ext>
                  </a:extLst>
                </a:hlinkClick>
              </a:rPr>
              <a:t>How Our Club Soccer Predictions Work | FiveThirtyEight</a:t>
            </a:r>
            <a:endParaRPr sz="900">
              <a:solidFill>
                <a:schemeClr val="dk2"/>
              </a:solidFill>
            </a:endParaRPr>
          </a:p>
          <a:p>
            <a:pPr indent="-158750" lvl="0" marL="177800" rtl="0" algn="l">
              <a:spcBef>
                <a:spcPts val="0"/>
              </a:spcBef>
              <a:spcAft>
                <a:spcPts val="0"/>
              </a:spcAft>
              <a:buClr>
                <a:schemeClr val="dk2"/>
              </a:buClr>
              <a:buSzPts val="900"/>
              <a:buChar char="•"/>
            </a:pPr>
            <a:r>
              <a:rPr lang="en-GB" sz="900" u="sng">
                <a:solidFill>
                  <a:schemeClr val="dk2"/>
                </a:solidFill>
                <a:hlinkClick r:id="rId4">
                  <a:extLst>
                    <a:ext uri="{A12FA001-AC4F-418D-AE19-62706E023703}">
                      <ahyp:hlinkClr val="tx"/>
                    </a:ext>
                  </a:extLst>
                </a:hlinkClick>
              </a:rPr>
              <a:t>Premier League Projections and New Expected Goals - Cartilage Free Captain</a:t>
            </a:r>
            <a:endParaRPr sz="900">
              <a:solidFill>
                <a:schemeClr val="dk2"/>
              </a:solidFill>
            </a:endParaRPr>
          </a:p>
          <a:p>
            <a:pPr indent="-158750" lvl="0" marL="177800" rtl="0" algn="l">
              <a:spcBef>
                <a:spcPts val="0"/>
              </a:spcBef>
              <a:spcAft>
                <a:spcPts val="0"/>
              </a:spcAft>
              <a:buClr>
                <a:schemeClr val="dk2"/>
              </a:buClr>
              <a:buSzPts val="900"/>
              <a:buChar char="•"/>
            </a:pPr>
            <a:r>
              <a:rPr lang="en-GB" sz="900">
                <a:solidFill>
                  <a:schemeClr val="dk2"/>
                </a:solidFill>
              </a:rPr>
              <a:t>Friends of Tracking Tracking data tutorials by </a:t>
            </a:r>
            <a:r>
              <a:rPr lang="en-GB" sz="900" u="sng">
                <a:solidFill>
                  <a:schemeClr val="dk2"/>
                </a:solidFill>
                <a:hlinkClick r:id="rId5">
                  <a:extLst>
                    <a:ext uri="{A12FA001-AC4F-418D-AE19-62706E023703}">
                      <ahyp:hlinkClr val="tx"/>
                    </a:ext>
                  </a:extLst>
                </a:hlinkClick>
              </a:rPr>
              <a:t>Laurie Shaw</a:t>
            </a:r>
            <a:r>
              <a:rPr lang="en-GB" sz="900">
                <a:solidFill>
                  <a:schemeClr val="dk2"/>
                </a:solidFill>
              </a:rPr>
              <a:t>:</a:t>
            </a:r>
            <a:endParaRPr sz="1300">
              <a:solidFill>
                <a:schemeClr val="dk2"/>
              </a:solidFill>
            </a:endParaRPr>
          </a:p>
          <a:p>
            <a:pPr indent="-184150" lvl="1" marL="393700" rtl="0" algn="l">
              <a:spcBef>
                <a:spcPts val="200"/>
              </a:spcBef>
              <a:spcAft>
                <a:spcPts val="0"/>
              </a:spcAft>
              <a:buClr>
                <a:schemeClr val="dk2"/>
              </a:buClr>
              <a:buSzPts val="900"/>
              <a:buChar char="–"/>
            </a:pPr>
            <a:r>
              <a:rPr lang="en-GB" sz="900">
                <a:solidFill>
                  <a:schemeClr val="dk2"/>
                </a:solidFill>
              </a:rPr>
              <a:t>Part 1 – Introduction to analysing tracking data in Python: </a:t>
            </a:r>
            <a:r>
              <a:rPr lang="en-GB" sz="900" u="sng">
                <a:solidFill>
                  <a:schemeClr val="dk2"/>
                </a:solidFill>
                <a:hlinkClick r:id="rId6">
                  <a:extLst>
                    <a:ext uri="{A12FA001-AC4F-418D-AE19-62706E023703}">
                      <ahyp:hlinkClr val="tx"/>
                    </a:ext>
                  </a:extLst>
                </a:hlinkClick>
              </a:rPr>
              <a:t>youtube.com/watch?v=8TrleFklEsE</a:t>
            </a:r>
            <a:r>
              <a:rPr lang="en-GB" sz="900">
                <a:solidFill>
                  <a:schemeClr val="dk2"/>
                </a:solidFill>
              </a:rPr>
              <a:t> </a:t>
            </a:r>
            <a:endParaRPr sz="1300">
              <a:solidFill>
                <a:schemeClr val="dk2"/>
              </a:solidFill>
            </a:endParaRPr>
          </a:p>
          <a:p>
            <a:pPr indent="-184150" lvl="1" marL="393700" rtl="0" algn="l">
              <a:spcBef>
                <a:spcPts val="200"/>
              </a:spcBef>
              <a:spcAft>
                <a:spcPts val="0"/>
              </a:spcAft>
              <a:buClr>
                <a:schemeClr val="dk2"/>
              </a:buClr>
              <a:buSzPts val="900"/>
              <a:buChar char="–"/>
            </a:pPr>
            <a:r>
              <a:rPr lang="en-GB" sz="900">
                <a:solidFill>
                  <a:schemeClr val="dk2"/>
                </a:solidFill>
              </a:rPr>
              <a:t>Part 2 – Measuring the physical performance of players: </a:t>
            </a:r>
            <a:r>
              <a:rPr lang="en-GB" sz="900" u="sng">
                <a:solidFill>
                  <a:schemeClr val="dk2"/>
                </a:solidFill>
                <a:hlinkClick r:id="rId7">
                  <a:extLst>
                    <a:ext uri="{A12FA001-AC4F-418D-AE19-62706E023703}">
                      <ahyp:hlinkClr val="tx"/>
                    </a:ext>
                  </a:extLst>
                </a:hlinkClick>
              </a:rPr>
              <a:t>youtube.com/watch?v=VX3T-4lB2o0</a:t>
            </a:r>
            <a:r>
              <a:rPr lang="en-GB" sz="900">
                <a:solidFill>
                  <a:schemeClr val="dk2"/>
                </a:solidFill>
              </a:rPr>
              <a:t> </a:t>
            </a:r>
            <a:endParaRPr sz="1300">
              <a:solidFill>
                <a:schemeClr val="dk2"/>
              </a:solidFill>
            </a:endParaRPr>
          </a:p>
          <a:p>
            <a:pPr indent="-184150" lvl="1" marL="393700" rtl="0" algn="l">
              <a:spcBef>
                <a:spcPts val="200"/>
              </a:spcBef>
              <a:spcAft>
                <a:spcPts val="0"/>
              </a:spcAft>
              <a:buClr>
                <a:schemeClr val="dk2"/>
              </a:buClr>
              <a:buSzPts val="900"/>
              <a:buChar char="–"/>
            </a:pPr>
            <a:r>
              <a:rPr lang="en-GB" sz="900">
                <a:solidFill>
                  <a:schemeClr val="dk2"/>
                </a:solidFill>
              </a:rPr>
              <a:t>Part 3 – Advanced metrics: Pitch Control: </a:t>
            </a:r>
            <a:r>
              <a:rPr lang="en-GB" sz="900" u="sng">
                <a:solidFill>
                  <a:schemeClr val="dk2"/>
                </a:solidFill>
                <a:hlinkClick r:id="rId8">
                  <a:extLst>
                    <a:ext uri="{A12FA001-AC4F-418D-AE19-62706E023703}">
                      <ahyp:hlinkClr val="tx"/>
                    </a:ext>
                  </a:extLst>
                </a:hlinkClick>
              </a:rPr>
              <a:t>youtube.com/watch?v=5X1cSehLg6s</a:t>
            </a:r>
            <a:r>
              <a:rPr lang="en-GB" sz="900">
                <a:solidFill>
                  <a:schemeClr val="dk2"/>
                </a:solidFill>
              </a:rPr>
              <a:t> </a:t>
            </a:r>
            <a:endParaRPr sz="1300">
              <a:solidFill>
                <a:schemeClr val="dk2"/>
              </a:solidFill>
            </a:endParaRPr>
          </a:p>
          <a:p>
            <a:pPr indent="-184150" lvl="1" marL="393700" rtl="0" algn="l">
              <a:spcBef>
                <a:spcPts val="200"/>
              </a:spcBef>
              <a:spcAft>
                <a:spcPts val="0"/>
              </a:spcAft>
              <a:buClr>
                <a:schemeClr val="dk2"/>
              </a:buClr>
              <a:buSzPts val="900"/>
              <a:buChar char="–"/>
            </a:pPr>
            <a:r>
              <a:rPr lang="en-GB" sz="900">
                <a:solidFill>
                  <a:schemeClr val="dk2"/>
                </a:solidFill>
              </a:rPr>
              <a:t>Part 4 – Evaluating player actions and passing options: </a:t>
            </a:r>
            <a:r>
              <a:rPr lang="en-GB" sz="900" u="sng">
                <a:solidFill>
                  <a:schemeClr val="dk2"/>
                </a:solidFill>
                <a:hlinkClick r:id="rId9">
                  <a:extLst>
                    <a:ext uri="{A12FA001-AC4F-418D-AE19-62706E023703}">
                      <ahyp:hlinkClr val="tx"/>
                    </a:ext>
                  </a:extLst>
                </a:hlinkClick>
              </a:rPr>
              <a:t>youtube.com/watch?v=KXSLKwADXKI</a:t>
            </a:r>
            <a:r>
              <a:rPr lang="en-GB" sz="900">
                <a:solidFill>
                  <a:schemeClr val="dk2"/>
                </a:solidFill>
              </a:rPr>
              <a:t> </a:t>
            </a:r>
            <a:endParaRPr sz="1300">
              <a:solidFill>
                <a:schemeClr val="dk2"/>
              </a:solidFill>
            </a:endParaRPr>
          </a:p>
          <a:p>
            <a:pPr indent="-127000" lvl="1" marL="393700" rtl="0" algn="l">
              <a:spcBef>
                <a:spcPts val="200"/>
              </a:spcBef>
              <a:spcAft>
                <a:spcPts val="0"/>
              </a:spcAft>
              <a:buClr>
                <a:srgbClr val="7C7C81"/>
              </a:buClr>
              <a:buSzPts val="800"/>
              <a:buNone/>
            </a:pPr>
            <a:r>
              <a:t/>
            </a:r>
            <a:endParaRPr b="1" sz="900">
              <a:solidFill>
                <a:schemeClr val="dk2"/>
              </a:solidFill>
            </a:endParaRPr>
          </a:p>
          <a:p>
            <a:pPr indent="0" lvl="0" marL="0" rtl="0" algn="l">
              <a:spcBef>
                <a:spcPts val="0"/>
              </a:spcBef>
              <a:spcAft>
                <a:spcPts val="0"/>
              </a:spcAft>
              <a:buClr>
                <a:srgbClr val="0D0D0D"/>
              </a:buClr>
              <a:buSzPts val="800"/>
              <a:buNone/>
            </a:pPr>
            <a:r>
              <a:rPr b="1" lang="en-GB" sz="900">
                <a:solidFill>
                  <a:schemeClr val="dk2"/>
                </a:solidFill>
              </a:rPr>
              <a:t>GitHub Repositories</a:t>
            </a:r>
            <a:endParaRPr sz="900">
              <a:solidFill>
                <a:schemeClr val="dk2"/>
              </a:solidFill>
            </a:endParaRPr>
          </a:p>
          <a:p>
            <a:pPr indent="-184150" lvl="0" marL="177800" rtl="0" algn="l">
              <a:spcBef>
                <a:spcPts val="0"/>
              </a:spcBef>
              <a:spcAft>
                <a:spcPts val="0"/>
              </a:spcAft>
              <a:buClr>
                <a:schemeClr val="dk2"/>
              </a:buClr>
              <a:buSzPts val="900"/>
              <a:buChar char="•"/>
            </a:pPr>
            <a:r>
              <a:rPr lang="en-GB" sz="900" u="sng">
                <a:solidFill>
                  <a:schemeClr val="dk2"/>
                </a:solidFill>
                <a:hlinkClick r:id="rId10">
                  <a:extLst>
                    <a:ext uri="{A12FA001-AC4F-418D-AE19-62706E023703}">
                      <ahyp:hlinkClr val="tx"/>
                    </a:ext>
                  </a:extLst>
                </a:hlinkClick>
              </a:rPr>
              <a:t>LaurieOnTracking</a:t>
            </a:r>
            <a:r>
              <a:rPr lang="en-GB" sz="900">
                <a:solidFill>
                  <a:schemeClr val="dk2"/>
                </a:solidFill>
              </a:rPr>
              <a:t> by </a:t>
            </a:r>
            <a:r>
              <a:rPr lang="en-GB" sz="900" u="sng">
                <a:solidFill>
                  <a:schemeClr val="dk2"/>
                </a:solidFill>
                <a:hlinkClick r:id="rId11">
                  <a:extLst>
                    <a:ext uri="{A12FA001-AC4F-418D-AE19-62706E023703}">
                      <ahyp:hlinkClr val="tx"/>
                    </a:ext>
                  </a:extLst>
                </a:hlinkClick>
              </a:rPr>
              <a:t>Laurie Shaw</a:t>
            </a:r>
            <a:r>
              <a:rPr lang="en-GB" sz="900">
                <a:solidFill>
                  <a:schemeClr val="dk2"/>
                </a:solidFill>
              </a:rPr>
              <a:t> for Tracking data implementation</a:t>
            </a:r>
            <a:endParaRPr sz="1300">
              <a:solidFill>
                <a:schemeClr val="dk2"/>
              </a:solidFill>
            </a:endParaRPr>
          </a:p>
          <a:p>
            <a:pPr indent="-127000" lvl="0" marL="177800" rtl="0" algn="l">
              <a:spcBef>
                <a:spcPts val="0"/>
              </a:spcBef>
              <a:spcAft>
                <a:spcPts val="0"/>
              </a:spcAft>
              <a:buClr>
                <a:srgbClr val="7C7C81"/>
              </a:buClr>
              <a:buSzPts val="800"/>
              <a:buNone/>
            </a:pPr>
            <a:r>
              <a:t/>
            </a:r>
            <a:endParaRPr sz="900">
              <a:solidFill>
                <a:schemeClr val="dk2"/>
              </a:solidFill>
            </a:endParaRPr>
          </a:p>
          <a:p>
            <a:pPr indent="0" lvl="0" marL="0" rtl="0" algn="l">
              <a:spcBef>
                <a:spcPts val="0"/>
              </a:spcBef>
              <a:spcAft>
                <a:spcPts val="0"/>
              </a:spcAft>
              <a:buClr>
                <a:srgbClr val="0D0D0D"/>
              </a:buClr>
              <a:buSzPts val="800"/>
              <a:buNone/>
            </a:pPr>
            <a:r>
              <a:rPr b="1" lang="en-GB" sz="900">
                <a:solidFill>
                  <a:schemeClr val="dk2"/>
                </a:solidFill>
              </a:rPr>
              <a:t>Seminars and Videos</a:t>
            </a:r>
            <a:endParaRPr sz="1300">
              <a:solidFill>
                <a:schemeClr val="dk2"/>
              </a:solidFill>
            </a:endParaRPr>
          </a:p>
          <a:p>
            <a:pPr indent="-190500" lvl="0" marL="177800" rtl="0" algn="l">
              <a:spcBef>
                <a:spcPts val="0"/>
              </a:spcBef>
              <a:spcAft>
                <a:spcPts val="0"/>
              </a:spcAft>
              <a:buClr>
                <a:schemeClr val="dk2"/>
              </a:buClr>
              <a:buSzPts val="1000"/>
              <a:buChar char="•"/>
            </a:pPr>
            <a:r>
              <a:rPr lang="en-GB" sz="900">
                <a:solidFill>
                  <a:schemeClr val="dk2"/>
                </a:solidFill>
              </a:rPr>
              <a:t>How Tracking Data is Used in Football and What are the Future Challenges with </a:t>
            </a:r>
            <a:r>
              <a:rPr lang="en-GB" sz="900" u="sng">
                <a:solidFill>
                  <a:schemeClr val="dk2"/>
                </a:solidFill>
                <a:hlinkClick r:id="rId12">
                  <a:extLst>
                    <a:ext uri="{A12FA001-AC4F-418D-AE19-62706E023703}">
                      <ahyp:hlinkClr val="tx"/>
                    </a:ext>
                  </a:extLst>
                </a:hlinkClick>
              </a:rPr>
              <a:t>Javier Fernández</a:t>
            </a:r>
            <a:r>
              <a:rPr lang="en-GB" sz="900">
                <a:solidFill>
                  <a:schemeClr val="dk2"/>
                </a:solidFill>
              </a:rPr>
              <a:t>, </a:t>
            </a:r>
            <a:r>
              <a:rPr lang="en-GB" sz="900" u="sng">
                <a:solidFill>
                  <a:schemeClr val="dk2"/>
                </a:solidFill>
                <a:hlinkClick r:id="rId13">
                  <a:extLst>
                    <a:ext uri="{A12FA001-AC4F-418D-AE19-62706E023703}">
                      <ahyp:hlinkClr val="tx"/>
                    </a:ext>
                  </a:extLst>
                </a:hlinkClick>
              </a:rPr>
              <a:t>Sudarshan 'Suds' Gopaladesikan</a:t>
            </a:r>
            <a:r>
              <a:rPr lang="en-GB" sz="900">
                <a:solidFill>
                  <a:schemeClr val="dk2"/>
                </a:solidFill>
              </a:rPr>
              <a:t>, </a:t>
            </a:r>
            <a:r>
              <a:rPr lang="en-GB" sz="900" u="sng">
                <a:solidFill>
                  <a:schemeClr val="dk2"/>
                </a:solidFill>
                <a:hlinkClick r:id="rId14">
                  <a:extLst>
                    <a:ext uri="{A12FA001-AC4F-418D-AE19-62706E023703}">
                      <ahyp:hlinkClr val="tx"/>
                    </a:ext>
                  </a:extLst>
                </a:hlinkClick>
              </a:rPr>
              <a:t>Laurie Shaw</a:t>
            </a:r>
            <a:r>
              <a:rPr lang="en-GB" sz="900">
                <a:solidFill>
                  <a:schemeClr val="dk2"/>
                </a:solidFill>
              </a:rPr>
              <a:t>, </a:t>
            </a:r>
            <a:r>
              <a:rPr lang="en-GB" sz="900" u="sng">
                <a:solidFill>
                  <a:schemeClr val="dk2"/>
                </a:solidFill>
                <a:hlinkClick r:id="rId15">
                  <a:extLst>
                    <a:ext uri="{A12FA001-AC4F-418D-AE19-62706E023703}">
                      <ahyp:hlinkClr val="tx"/>
                    </a:ext>
                  </a:extLst>
                </a:hlinkClick>
              </a:rPr>
              <a:t>Will Spearman</a:t>
            </a:r>
            <a:r>
              <a:rPr lang="en-GB" sz="900">
                <a:solidFill>
                  <a:schemeClr val="dk2"/>
                </a:solidFill>
              </a:rPr>
              <a:t> and </a:t>
            </a:r>
            <a:r>
              <a:rPr lang="en-GB" sz="900" u="sng">
                <a:solidFill>
                  <a:schemeClr val="dk2"/>
                </a:solidFill>
                <a:hlinkClick r:id="rId16">
                  <a:extLst>
                    <a:ext uri="{A12FA001-AC4F-418D-AE19-62706E023703}">
                      <ahyp:hlinkClr val="tx"/>
                    </a:ext>
                  </a:extLst>
                </a:hlinkClick>
              </a:rPr>
              <a:t>David Sumpter</a:t>
            </a:r>
            <a:r>
              <a:rPr lang="en-GB" sz="900">
                <a:solidFill>
                  <a:schemeClr val="dk2"/>
                </a:solidFill>
              </a:rPr>
              <a:t> for Friends of Tracking: </a:t>
            </a:r>
            <a:r>
              <a:rPr lang="en-GB" sz="900" u="sng">
                <a:solidFill>
                  <a:schemeClr val="dk2"/>
                </a:solidFill>
                <a:hlinkClick r:id="rId17">
                  <a:extLst>
                    <a:ext uri="{A12FA001-AC4F-418D-AE19-62706E023703}">
                      <ahyp:hlinkClr val="tx"/>
                    </a:ext>
                  </a:extLst>
                </a:hlinkClick>
              </a:rPr>
              <a:t>youtube.com/watch?v=kHTq9cwdkGA</a:t>
            </a:r>
            <a:r>
              <a:rPr lang="en-GB" sz="1300">
                <a:solidFill>
                  <a:schemeClr val="dk2"/>
                </a:solidFill>
              </a:rPr>
              <a:t>.</a:t>
            </a:r>
            <a:endParaRPr sz="900">
              <a:solidFill>
                <a:schemeClr val="dk2"/>
              </a:solidFill>
            </a:endParaRPr>
          </a:p>
        </p:txBody>
      </p:sp>
      <p:sp>
        <p:nvSpPr>
          <p:cNvPr id="662" name="Google Shape;662;p67"/>
          <p:cNvSpPr txBox="1"/>
          <p:nvPr>
            <p:ph idx="12" type="sldNum"/>
          </p:nvPr>
        </p:nvSpPr>
        <p:spPr>
          <a:xfrm>
            <a:off x="8853488" y="4776599"/>
            <a:ext cx="230093" cy="20843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sp>
        <p:nvSpPr>
          <p:cNvPr id="663" name="Google Shape;663;p67"/>
          <p:cNvSpPr txBox="1"/>
          <p:nvPr>
            <p:ph idx="2" type="body"/>
          </p:nvPr>
        </p:nvSpPr>
        <p:spPr>
          <a:xfrm>
            <a:off x="296148" y="431800"/>
            <a:ext cx="7527052" cy="203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D0D0D"/>
              </a:buClr>
              <a:buSzPts val="1500"/>
              <a:buNone/>
            </a:pPr>
            <a:r>
              <a:t/>
            </a:r>
            <a:endParaRPr/>
          </a:p>
        </p:txBody>
      </p:sp>
      <p:sp>
        <p:nvSpPr>
          <p:cNvPr id="664" name="Google Shape;664;p67"/>
          <p:cNvSpPr txBox="1"/>
          <p:nvPr>
            <p:ph idx="3" type="body"/>
          </p:nvPr>
        </p:nvSpPr>
        <p:spPr>
          <a:xfrm>
            <a:off x="290513" y="123478"/>
            <a:ext cx="7527052" cy="356518"/>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34694"/>
              </a:buClr>
              <a:buSzPts val="2100"/>
              <a:buNone/>
            </a:pPr>
            <a:r>
              <a:rPr lang="en-GB" sz="2100"/>
              <a:t>References and Further Reading</a:t>
            </a:r>
            <a:endParaRPr/>
          </a:p>
        </p:txBody>
      </p:sp>
      <p:pic>
        <p:nvPicPr>
          <p:cNvPr id="665" name="Google Shape;665;p67"/>
          <p:cNvPicPr preferRelativeResize="0"/>
          <p:nvPr/>
        </p:nvPicPr>
        <p:blipFill>
          <a:blip r:embed="rId18">
            <a:alphaModFix/>
          </a:blip>
          <a:stretch>
            <a:fillRect/>
          </a:stretch>
        </p:blipFill>
        <p:spPr>
          <a:xfrm>
            <a:off x="7694179" y="1117875"/>
            <a:ext cx="1227821" cy="356075"/>
          </a:xfrm>
          <a:prstGeom prst="rect">
            <a:avLst/>
          </a:prstGeom>
          <a:noFill/>
          <a:ln>
            <a:noFill/>
          </a:ln>
        </p:spPr>
      </p:pic>
      <p:pic>
        <p:nvPicPr>
          <p:cNvPr id="666" name="Google Shape;666;p67"/>
          <p:cNvPicPr preferRelativeResize="0"/>
          <p:nvPr/>
        </p:nvPicPr>
        <p:blipFill>
          <a:blip r:embed="rId19">
            <a:alphaModFix/>
          </a:blip>
          <a:stretch>
            <a:fillRect/>
          </a:stretch>
        </p:blipFill>
        <p:spPr>
          <a:xfrm>
            <a:off x="6711851" y="1117875"/>
            <a:ext cx="821711" cy="356075"/>
          </a:xfrm>
          <a:prstGeom prst="rect">
            <a:avLst/>
          </a:prstGeom>
          <a:noFill/>
          <a:ln>
            <a:noFill/>
          </a:ln>
        </p:spPr>
      </p:pic>
      <p:pic>
        <p:nvPicPr>
          <p:cNvPr descr="WhoScored Offer" id="667" name="Google Shape;667;p67"/>
          <p:cNvPicPr preferRelativeResize="0"/>
          <p:nvPr/>
        </p:nvPicPr>
        <p:blipFill rotWithShape="1">
          <a:blip r:embed="rId20">
            <a:alphaModFix/>
          </a:blip>
          <a:srcRect b="0" l="0" r="0" t="0"/>
          <a:stretch/>
        </p:blipFill>
        <p:spPr>
          <a:xfrm>
            <a:off x="7733955" y="1600940"/>
            <a:ext cx="1148250" cy="338794"/>
          </a:xfrm>
          <a:prstGeom prst="rect">
            <a:avLst/>
          </a:prstGeom>
          <a:noFill/>
          <a:ln>
            <a:noFill/>
          </a:ln>
        </p:spPr>
      </p:pic>
      <p:pic>
        <p:nvPicPr>
          <p:cNvPr id="668" name="Google Shape;668;p67"/>
          <p:cNvPicPr preferRelativeResize="0"/>
          <p:nvPr/>
        </p:nvPicPr>
        <p:blipFill rotWithShape="1">
          <a:blip r:embed="rId21">
            <a:alphaModFix/>
          </a:blip>
          <a:srcRect b="0" l="0" r="0" t="0"/>
          <a:stretch/>
        </p:blipFill>
        <p:spPr>
          <a:xfrm>
            <a:off x="6678874" y="1592302"/>
            <a:ext cx="887675" cy="356075"/>
          </a:xfrm>
          <a:prstGeom prst="rect">
            <a:avLst/>
          </a:prstGeom>
          <a:noFill/>
          <a:ln>
            <a:noFill/>
          </a:ln>
        </p:spPr>
      </p:pic>
      <p:pic>
        <p:nvPicPr>
          <p:cNvPr id="669" name="Google Shape;669;p67"/>
          <p:cNvPicPr preferRelativeResize="0"/>
          <p:nvPr/>
        </p:nvPicPr>
        <p:blipFill>
          <a:blip r:embed="rId22">
            <a:alphaModFix/>
          </a:blip>
          <a:stretch>
            <a:fillRect/>
          </a:stretch>
        </p:blipFill>
        <p:spPr>
          <a:xfrm>
            <a:off x="6773329" y="2111824"/>
            <a:ext cx="698775" cy="698775"/>
          </a:xfrm>
          <a:prstGeom prst="rect">
            <a:avLst/>
          </a:prstGeom>
          <a:noFill/>
          <a:ln>
            <a:noFill/>
          </a:ln>
        </p:spPr>
      </p:pic>
      <p:pic>
        <p:nvPicPr>
          <p:cNvPr id="670" name="Google Shape;670;p67"/>
          <p:cNvPicPr preferRelativeResize="0"/>
          <p:nvPr/>
        </p:nvPicPr>
        <p:blipFill>
          <a:blip r:embed="rId23">
            <a:alphaModFix/>
          </a:blip>
          <a:stretch>
            <a:fillRect/>
          </a:stretch>
        </p:blipFill>
        <p:spPr>
          <a:xfrm>
            <a:off x="7965869" y="2066726"/>
            <a:ext cx="750774" cy="7438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5" name="Shape 675"/>
        <p:cNvGrpSpPr/>
        <p:nvPr/>
      </p:nvGrpSpPr>
      <p:grpSpPr>
        <a:xfrm>
          <a:off x="0" y="0"/>
          <a:ext cx="0" cy="0"/>
          <a:chOff x="0" y="0"/>
          <a:chExt cx="0" cy="0"/>
        </a:xfrm>
      </p:grpSpPr>
      <p:sp>
        <p:nvSpPr>
          <p:cNvPr id="676" name="Google Shape;676;p68"/>
          <p:cNvSpPr txBox="1"/>
          <p:nvPr/>
        </p:nvSpPr>
        <p:spPr>
          <a:xfrm>
            <a:off x="0" y="0"/>
            <a:ext cx="9144000" cy="5143500"/>
          </a:xfrm>
          <a:prstGeom prst="rect">
            <a:avLst/>
          </a:prstGeom>
          <a:solidFill>
            <a:srgbClr val="034694">
              <a:alpha val="49803"/>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7" name="Google Shape;677;p68"/>
          <p:cNvSpPr txBox="1"/>
          <p:nvPr>
            <p:ph type="title"/>
          </p:nvPr>
        </p:nvSpPr>
        <p:spPr>
          <a:xfrm>
            <a:off x="1734820" y="2212079"/>
            <a:ext cx="5681980" cy="753543"/>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Clr>
                <a:schemeClr val="lt1"/>
              </a:buClr>
              <a:buSzPts val="4500"/>
              <a:buFont typeface="Helvetica Neue"/>
              <a:buNone/>
            </a:pPr>
            <a:r>
              <a:rPr lang="en-GB" sz="4500">
                <a:latin typeface="Helvetica Neue"/>
                <a:ea typeface="Helvetica Neue"/>
                <a:cs typeface="Helvetica Neue"/>
                <a:sym typeface="Helvetica Neue"/>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2"/>
          <p:cNvSpPr txBox="1"/>
          <p:nvPr>
            <p:ph idx="12" type="sldNum"/>
          </p:nvPr>
        </p:nvSpPr>
        <p:spPr>
          <a:xfrm>
            <a:off x="8853488" y="4776599"/>
            <a:ext cx="230093" cy="20843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sp>
        <p:nvSpPr>
          <p:cNvPr id="305" name="Google Shape;305;p42"/>
          <p:cNvSpPr txBox="1"/>
          <p:nvPr/>
        </p:nvSpPr>
        <p:spPr>
          <a:xfrm>
            <a:off x="272846" y="2158712"/>
            <a:ext cx="8642555" cy="575220"/>
          </a:xfrm>
          <a:prstGeom prst="rect">
            <a:avLst/>
          </a:prstGeom>
          <a:noFill/>
          <a:ln>
            <a:noFill/>
          </a:ln>
        </p:spPr>
        <p:txBody>
          <a:bodyPr anchorCtr="0" anchor="t" bIns="34275" lIns="68575" spcFirstLastPara="1" rIns="68575" wrap="square" tIns="34275">
            <a:noAutofit/>
          </a:bodyPr>
          <a:lstStyle/>
          <a:p>
            <a:pPr indent="0" lvl="0" marL="0" marR="0" rtl="0" algn="ctr">
              <a:lnSpc>
                <a:spcPct val="88888"/>
              </a:lnSpc>
              <a:spcBef>
                <a:spcPts val="0"/>
              </a:spcBef>
              <a:spcAft>
                <a:spcPts val="0"/>
              </a:spcAft>
              <a:buClr>
                <a:schemeClr val="lt1"/>
              </a:buClr>
              <a:buSzPts val="3400"/>
              <a:buFont typeface="Arial"/>
              <a:buNone/>
            </a:pPr>
            <a:r>
              <a:rPr b="1" i="0" lang="en-GB" sz="3400" u="none" cap="none" strike="noStrike">
                <a:solidFill>
                  <a:schemeClr val="lt1"/>
                </a:solidFill>
                <a:latin typeface="Arial"/>
                <a:ea typeface="Arial"/>
                <a:cs typeface="Arial"/>
                <a:sym typeface="Arial"/>
              </a:rPr>
              <a:t>Introduction</a:t>
            </a:r>
            <a:endParaRPr sz="1100"/>
          </a:p>
        </p:txBody>
      </p:sp>
      <p:cxnSp>
        <p:nvCxnSpPr>
          <p:cNvPr id="306" name="Google Shape;306;p42"/>
          <p:cNvCxnSpPr/>
          <p:nvPr/>
        </p:nvCxnSpPr>
        <p:spPr>
          <a:xfrm>
            <a:off x="2640246" y="1177484"/>
            <a:ext cx="3863508" cy="0"/>
          </a:xfrm>
          <a:prstGeom prst="straightConnector1">
            <a:avLst/>
          </a:prstGeom>
          <a:noFill/>
          <a:ln cap="flat" cmpd="sng" w="28575">
            <a:solidFill>
              <a:srgbClr val="DCA111"/>
            </a:solidFill>
            <a:prstDash val="solid"/>
            <a:round/>
            <a:headEnd len="sm" w="sm" type="none"/>
            <a:tailEnd len="sm" w="sm" type="none"/>
          </a:ln>
        </p:spPr>
      </p:cxnSp>
      <p:cxnSp>
        <p:nvCxnSpPr>
          <p:cNvPr id="307" name="Google Shape;307;p42"/>
          <p:cNvCxnSpPr/>
          <p:nvPr/>
        </p:nvCxnSpPr>
        <p:spPr>
          <a:xfrm>
            <a:off x="2640246" y="3579862"/>
            <a:ext cx="3863508" cy="0"/>
          </a:xfrm>
          <a:prstGeom prst="straightConnector1">
            <a:avLst/>
          </a:prstGeom>
          <a:noFill/>
          <a:ln cap="flat" cmpd="sng" w="28575">
            <a:solidFill>
              <a:srgbClr val="DCA111"/>
            </a:solidFill>
            <a:prstDash val="solid"/>
            <a:round/>
            <a:headEnd len="sm" w="sm" type="none"/>
            <a:tailEnd len="sm" w="sm"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3"/>
          <p:cNvSpPr txBox="1"/>
          <p:nvPr>
            <p:ph idx="1" type="body"/>
          </p:nvPr>
        </p:nvSpPr>
        <p:spPr>
          <a:xfrm>
            <a:off x="831075" y="1231150"/>
            <a:ext cx="4269600" cy="3057900"/>
          </a:xfrm>
          <a:prstGeom prst="rect">
            <a:avLst/>
          </a:prstGeom>
          <a:noFill/>
          <a:ln>
            <a:noFill/>
          </a:ln>
        </p:spPr>
        <p:txBody>
          <a:bodyPr anchorCtr="0" anchor="t" bIns="0" lIns="0" spcFirstLastPara="1" rIns="0" wrap="square" tIns="0">
            <a:noAutofit/>
          </a:bodyPr>
          <a:lstStyle/>
          <a:p>
            <a:pPr indent="0" lvl="0" marL="0" rtl="0" algn="just">
              <a:spcBef>
                <a:spcPts val="0"/>
              </a:spcBef>
              <a:spcAft>
                <a:spcPts val="0"/>
              </a:spcAft>
              <a:buClr>
                <a:srgbClr val="0D0D0D"/>
              </a:buClr>
              <a:buSzPts val="1800"/>
              <a:buNone/>
            </a:pPr>
            <a:r>
              <a:rPr lang="en-GB" sz="1900">
                <a:solidFill>
                  <a:srgbClr val="0D0D0D"/>
                </a:solidFill>
              </a:rPr>
              <a:t>How will Chelsea bridge the gap to Man City &amp; Liverpool?</a:t>
            </a:r>
            <a:endParaRPr sz="1900">
              <a:solidFill>
                <a:srgbClr val="0D0D0D"/>
              </a:solidFill>
            </a:endParaRPr>
          </a:p>
          <a:p>
            <a:pPr indent="0" lvl="0" marL="0" rtl="0" algn="just">
              <a:spcBef>
                <a:spcPts val="0"/>
              </a:spcBef>
              <a:spcAft>
                <a:spcPts val="0"/>
              </a:spcAft>
              <a:buClr>
                <a:srgbClr val="0D0D0D"/>
              </a:buClr>
              <a:buSzPts val="1800"/>
              <a:buNone/>
            </a:pPr>
            <a:r>
              <a:t/>
            </a:r>
            <a:endParaRPr sz="1900">
              <a:solidFill>
                <a:srgbClr val="0D0D0D"/>
              </a:solidFill>
            </a:endParaRPr>
          </a:p>
          <a:p>
            <a:pPr indent="0" lvl="0" marL="0" rtl="0" algn="just">
              <a:spcBef>
                <a:spcPts val="0"/>
              </a:spcBef>
              <a:spcAft>
                <a:spcPts val="0"/>
              </a:spcAft>
              <a:buClr>
                <a:srgbClr val="0D0D0D"/>
              </a:buClr>
              <a:buSzPts val="1800"/>
              <a:buNone/>
            </a:pPr>
            <a:r>
              <a:rPr lang="en-GB" sz="1900">
                <a:solidFill>
                  <a:srgbClr val="0D0D0D"/>
                </a:solidFill>
              </a:rPr>
              <a:t>How can Chelsea be unpredictable in the final 3rd and unlock low-block opponents?</a:t>
            </a:r>
            <a:endParaRPr sz="1900">
              <a:solidFill>
                <a:srgbClr val="0D0D0D"/>
              </a:solidFill>
            </a:endParaRPr>
          </a:p>
          <a:p>
            <a:pPr indent="0" lvl="0" marL="0" rtl="0" algn="just">
              <a:spcBef>
                <a:spcPts val="0"/>
              </a:spcBef>
              <a:spcAft>
                <a:spcPts val="0"/>
              </a:spcAft>
              <a:buClr>
                <a:srgbClr val="0D0D0D"/>
              </a:buClr>
              <a:buSzPts val="1800"/>
              <a:buNone/>
            </a:pPr>
            <a:r>
              <a:t/>
            </a:r>
            <a:endParaRPr sz="1900">
              <a:solidFill>
                <a:srgbClr val="0D0D0D"/>
              </a:solidFill>
            </a:endParaRPr>
          </a:p>
          <a:p>
            <a:pPr indent="0" lvl="0" marL="0" rtl="0" algn="just">
              <a:spcBef>
                <a:spcPts val="0"/>
              </a:spcBef>
              <a:spcAft>
                <a:spcPts val="0"/>
              </a:spcAft>
              <a:buClr>
                <a:srgbClr val="0D0D0D"/>
              </a:buClr>
              <a:buSzPts val="1800"/>
              <a:buNone/>
            </a:pPr>
            <a:r>
              <a:rPr lang="en-GB" sz="1900">
                <a:solidFill>
                  <a:srgbClr val="0D0D0D"/>
                </a:solidFill>
              </a:rPr>
              <a:t>How can Chelsea manage to put games to bed (2+ goals lead) </a:t>
            </a:r>
            <a:r>
              <a:rPr lang="en-GB" sz="1900">
                <a:solidFill>
                  <a:srgbClr val="0D0D0D"/>
                </a:solidFill>
              </a:rPr>
              <a:t>a</a:t>
            </a:r>
            <a:r>
              <a:rPr lang="en-GB" sz="1900">
                <a:solidFill>
                  <a:srgbClr val="0D0D0D"/>
                </a:solidFill>
              </a:rPr>
              <a:t>nd avoid high pressure situations at the end?</a:t>
            </a:r>
            <a:endParaRPr sz="1900">
              <a:solidFill>
                <a:srgbClr val="0D0D0D"/>
              </a:solidFill>
            </a:endParaRPr>
          </a:p>
        </p:txBody>
      </p:sp>
      <p:sp>
        <p:nvSpPr>
          <p:cNvPr id="314" name="Google Shape;314;p43"/>
          <p:cNvSpPr txBox="1"/>
          <p:nvPr>
            <p:ph idx="12" type="sldNum"/>
          </p:nvPr>
        </p:nvSpPr>
        <p:spPr>
          <a:xfrm>
            <a:off x="8853488" y="4776599"/>
            <a:ext cx="230100" cy="208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sp>
        <p:nvSpPr>
          <p:cNvPr id="315" name="Google Shape;315;p43"/>
          <p:cNvSpPr txBox="1"/>
          <p:nvPr>
            <p:ph idx="2" type="body"/>
          </p:nvPr>
        </p:nvSpPr>
        <p:spPr>
          <a:xfrm>
            <a:off x="296150" y="431800"/>
            <a:ext cx="8123400" cy="203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D0D0D"/>
              </a:buClr>
              <a:buSzPts val="1500"/>
              <a:buNone/>
            </a:pPr>
            <a:r>
              <a:rPr lang="en-GB"/>
              <a:t>End of 20-21 EPL season review and look forward at ways to </a:t>
            </a:r>
            <a:r>
              <a:rPr lang="en-GB"/>
              <a:t>improve</a:t>
            </a:r>
            <a:r>
              <a:rPr lang="en-GB"/>
              <a:t> for the 21-22 season</a:t>
            </a:r>
            <a:endParaRPr/>
          </a:p>
        </p:txBody>
      </p:sp>
      <p:sp>
        <p:nvSpPr>
          <p:cNvPr id="316" name="Google Shape;316;p43"/>
          <p:cNvSpPr txBox="1"/>
          <p:nvPr>
            <p:ph idx="3" type="body"/>
          </p:nvPr>
        </p:nvSpPr>
        <p:spPr>
          <a:xfrm>
            <a:off x="290513" y="123478"/>
            <a:ext cx="7527000" cy="35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34694"/>
              </a:buClr>
              <a:buSzPts val="2100"/>
              <a:buNone/>
            </a:pPr>
            <a:r>
              <a:rPr lang="en-GB" sz="2100"/>
              <a:t>Introduction</a:t>
            </a:r>
            <a:endParaRPr/>
          </a:p>
        </p:txBody>
      </p:sp>
      <p:sp>
        <p:nvSpPr>
          <p:cNvPr id="317" name="Google Shape;317;p43"/>
          <p:cNvSpPr txBox="1"/>
          <p:nvPr>
            <p:ph idx="4" type="body"/>
          </p:nvPr>
        </p:nvSpPr>
        <p:spPr>
          <a:xfrm>
            <a:off x="290500" y="4449809"/>
            <a:ext cx="8562900" cy="1440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rgbClr val="7C7C81"/>
              </a:buClr>
              <a:buSzPts val="700"/>
              <a:buNone/>
            </a:pPr>
            <a:r>
              <a:t/>
            </a:r>
            <a:endParaRPr/>
          </a:p>
        </p:txBody>
      </p:sp>
      <p:sp>
        <p:nvSpPr>
          <p:cNvPr id="318" name="Google Shape;318;p43"/>
          <p:cNvSpPr/>
          <p:nvPr/>
        </p:nvSpPr>
        <p:spPr>
          <a:xfrm>
            <a:off x="298471" y="1231161"/>
            <a:ext cx="356400" cy="356400"/>
          </a:xfrm>
          <a:prstGeom prst="ellipse">
            <a:avLst/>
          </a:prstGeom>
          <a:solidFill>
            <a:srgbClr val="034694"/>
          </a:solidFill>
          <a:ln cap="flat" cmpd="sng" w="9525">
            <a:solidFill>
              <a:srgbClr val="00275E"/>
            </a:solidFill>
            <a:prstDash val="solid"/>
            <a:round/>
            <a:headEnd len="sm" w="sm" type="none"/>
            <a:tailEnd len="sm" w="sm" type="none"/>
          </a:ln>
        </p:spPr>
        <p:txBody>
          <a:bodyPr anchorCtr="0" anchor="ctr" bIns="27000" lIns="27000" spcFirstLastPara="1" rIns="27000" wrap="square" tIns="27000">
            <a:noAutofit/>
          </a:bodyPr>
          <a:lstStyle/>
          <a:p>
            <a:pPr indent="0" lvl="0" marL="0" marR="0" rtl="0" algn="ctr">
              <a:spcBef>
                <a:spcPts val="0"/>
              </a:spcBef>
              <a:spcAft>
                <a:spcPts val="0"/>
              </a:spcAft>
              <a:buNone/>
            </a:pPr>
            <a:r>
              <a:rPr b="1" i="0" lang="en-GB" sz="1300" u="none" cap="none" strike="noStrike">
                <a:solidFill>
                  <a:schemeClr val="lt1"/>
                </a:solidFill>
                <a:latin typeface="Arial"/>
                <a:ea typeface="Arial"/>
                <a:cs typeface="Arial"/>
                <a:sym typeface="Arial"/>
              </a:rPr>
              <a:t>1</a:t>
            </a:r>
            <a:endParaRPr sz="1300">
              <a:solidFill>
                <a:schemeClr val="lt1"/>
              </a:solidFill>
            </a:endParaRPr>
          </a:p>
        </p:txBody>
      </p:sp>
      <p:sp>
        <p:nvSpPr>
          <p:cNvPr id="319" name="Google Shape;319;p43"/>
          <p:cNvSpPr/>
          <p:nvPr/>
        </p:nvSpPr>
        <p:spPr>
          <a:xfrm>
            <a:off x="298473" y="2063987"/>
            <a:ext cx="356400" cy="356400"/>
          </a:xfrm>
          <a:prstGeom prst="ellipse">
            <a:avLst/>
          </a:prstGeom>
          <a:solidFill>
            <a:srgbClr val="034694"/>
          </a:solidFill>
          <a:ln cap="flat" cmpd="sng" w="9525">
            <a:solidFill>
              <a:srgbClr val="00275E"/>
            </a:solidFill>
            <a:prstDash val="solid"/>
            <a:round/>
            <a:headEnd len="sm" w="sm" type="none"/>
            <a:tailEnd len="sm" w="sm" type="none"/>
          </a:ln>
        </p:spPr>
        <p:txBody>
          <a:bodyPr anchorCtr="0" anchor="ctr" bIns="27000" lIns="27000" spcFirstLastPara="1" rIns="27000" wrap="square" tIns="27000">
            <a:noAutofit/>
          </a:bodyPr>
          <a:lstStyle/>
          <a:p>
            <a:pPr indent="0" lvl="0" marL="0" marR="0" rtl="0" algn="ctr">
              <a:spcBef>
                <a:spcPts val="0"/>
              </a:spcBef>
              <a:spcAft>
                <a:spcPts val="0"/>
              </a:spcAft>
              <a:buNone/>
            </a:pPr>
            <a:r>
              <a:rPr b="1" i="0" lang="en-GB" sz="1300" u="none" cap="none" strike="noStrike">
                <a:solidFill>
                  <a:schemeClr val="lt1"/>
                </a:solidFill>
                <a:latin typeface="Arial"/>
                <a:ea typeface="Arial"/>
                <a:cs typeface="Arial"/>
                <a:sym typeface="Arial"/>
              </a:rPr>
              <a:t>2</a:t>
            </a:r>
            <a:endParaRPr sz="1300">
              <a:solidFill>
                <a:schemeClr val="lt1"/>
              </a:solidFill>
            </a:endParaRPr>
          </a:p>
        </p:txBody>
      </p:sp>
      <p:sp>
        <p:nvSpPr>
          <p:cNvPr id="320" name="Google Shape;320;p43"/>
          <p:cNvSpPr/>
          <p:nvPr/>
        </p:nvSpPr>
        <p:spPr>
          <a:xfrm>
            <a:off x="298473" y="3256898"/>
            <a:ext cx="356400" cy="356400"/>
          </a:xfrm>
          <a:prstGeom prst="ellipse">
            <a:avLst/>
          </a:prstGeom>
          <a:solidFill>
            <a:srgbClr val="034694"/>
          </a:solidFill>
          <a:ln cap="flat" cmpd="sng" w="9525">
            <a:solidFill>
              <a:srgbClr val="00275E"/>
            </a:solidFill>
            <a:prstDash val="solid"/>
            <a:round/>
            <a:headEnd len="sm" w="sm" type="none"/>
            <a:tailEnd len="sm" w="sm" type="none"/>
          </a:ln>
        </p:spPr>
        <p:txBody>
          <a:bodyPr anchorCtr="0" anchor="ctr" bIns="27000" lIns="27000" spcFirstLastPara="1" rIns="27000" wrap="square" tIns="27000">
            <a:noAutofit/>
          </a:bodyPr>
          <a:lstStyle/>
          <a:p>
            <a:pPr indent="0" lvl="0" marL="0" marR="0" rtl="0" algn="ctr">
              <a:spcBef>
                <a:spcPts val="0"/>
              </a:spcBef>
              <a:spcAft>
                <a:spcPts val="0"/>
              </a:spcAft>
              <a:buNone/>
            </a:pPr>
            <a:r>
              <a:rPr b="1" i="0" lang="en-GB" sz="1300" u="none" cap="none" strike="noStrike">
                <a:solidFill>
                  <a:schemeClr val="lt1"/>
                </a:solidFill>
                <a:latin typeface="Arial"/>
                <a:ea typeface="Arial"/>
                <a:cs typeface="Arial"/>
                <a:sym typeface="Arial"/>
              </a:rPr>
              <a:t>3</a:t>
            </a:r>
            <a:endParaRPr sz="1300">
              <a:solidFill>
                <a:schemeClr val="lt1"/>
              </a:solidFill>
            </a:endParaRPr>
          </a:p>
        </p:txBody>
      </p:sp>
      <p:pic>
        <p:nvPicPr>
          <p:cNvPr id="321" name="Google Shape;321;p43"/>
          <p:cNvPicPr preferRelativeResize="0"/>
          <p:nvPr/>
        </p:nvPicPr>
        <p:blipFill>
          <a:blip r:embed="rId3">
            <a:alphaModFix/>
          </a:blip>
          <a:stretch>
            <a:fillRect/>
          </a:stretch>
        </p:blipFill>
        <p:spPr>
          <a:xfrm>
            <a:off x="5425875" y="1581663"/>
            <a:ext cx="3513756" cy="2136949"/>
          </a:xfrm>
          <a:prstGeom prst="rect">
            <a:avLst/>
          </a:prstGeom>
          <a:noFill/>
          <a:ln>
            <a:noFill/>
          </a:ln>
        </p:spPr>
      </p:pic>
      <p:cxnSp>
        <p:nvCxnSpPr>
          <p:cNvPr id="322" name="Google Shape;322;p43"/>
          <p:cNvCxnSpPr/>
          <p:nvPr/>
        </p:nvCxnSpPr>
        <p:spPr>
          <a:xfrm>
            <a:off x="6487125" y="1361250"/>
            <a:ext cx="0" cy="2362200"/>
          </a:xfrm>
          <a:prstGeom prst="straightConnector1">
            <a:avLst/>
          </a:prstGeom>
          <a:noFill/>
          <a:ln cap="flat" cmpd="sng" w="9525">
            <a:solidFill>
              <a:schemeClr val="lt1"/>
            </a:solidFill>
            <a:prstDash val="dot"/>
            <a:round/>
            <a:headEnd len="med" w="med" type="none"/>
            <a:tailEnd len="med" w="med" type="none"/>
          </a:ln>
        </p:spPr>
      </p:cxnSp>
      <p:cxnSp>
        <p:nvCxnSpPr>
          <p:cNvPr id="323" name="Google Shape;323;p43"/>
          <p:cNvCxnSpPr/>
          <p:nvPr/>
        </p:nvCxnSpPr>
        <p:spPr>
          <a:xfrm>
            <a:off x="8419650" y="1390638"/>
            <a:ext cx="0" cy="2362200"/>
          </a:xfrm>
          <a:prstGeom prst="straightConnector1">
            <a:avLst/>
          </a:prstGeom>
          <a:noFill/>
          <a:ln cap="flat" cmpd="sng" w="9525">
            <a:solidFill>
              <a:schemeClr val="lt1"/>
            </a:solidFill>
            <a:prstDash val="dot"/>
            <a:round/>
            <a:headEnd len="med" w="med" type="none"/>
            <a:tailEnd len="med" w="med" type="none"/>
          </a:ln>
        </p:spPr>
      </p:cxnSp>
      <p:cxnSp>
        <p:nvCxnSpPr>
          <p:cNvPr id="324" name="Google Shape;324;p43"/>
          <p:cNvCxnSpPr/>
          <p:nvPr/>
        </p:nvCxnSpPr>
        <p:spPr>
          <a:xfrm>
            <a:off x="7182750" y="1431788"/>
            <a:ext cx="0" cy="2362200"/>
          </a:xfrm>
          <a:prstGeom prst="straightConnector1">
            <a:avLst/>
          </a:prstGeom>
          <a:noFill/>
          <a:ln cap="flat" cmpd="sng" w="9525">
            <a:solidFill>
              <a:schemeClr val="lt1"/>
            </a:solidFill>
            <a:prstDash val="dot"/>
            <a:round/>
            <a:headEnd len="med" w="med" type="none"/>
            <a:tailEnd len="med" w="med" type="none"/>
          </a:ln>
        </p:spPr>
      </p:cxnSp>
      <p:cxnSp>
        <p:nvCxnSpPr>
          <p:cNvPr id="325" name="Google Shape;325;p43"/>
          <p:cNvCxnSpPr/>
          <p:nvPr/>
        </p:nvCxnSpPr>
        <p:spPr>
          <a:xfrm>
            <a:off x="7658350" y="1534488"/>
            <a:ext cx="0" cy="2362200"/>
          </a:xfrm>
          <a:prstGeom prst="straightConnector1">
            <a:avLst/>
          </a:prstGeom>
          <a:noFill/>
          <a:ln cap="flat" cmpd="sng" w="9525">
            <a:solidFill>
              <a:schemeClr val="lt1"/>
            </a:solidFill>
            <a:prstDash val="dot"/>
            <a:round/>
            <a:headEnd len="med" w="med" type="none"/>
            <a:tailEnd len="med" w="med" type="none"/>
          </a:ln>
        </p:spPr>
      </p:cxnSp>
      <p:sp>
        <p:nvSpPr>
          <p:cNvPr id="326" name="Google Shape;326;p43"/>
          <p:cNvSpPr txBox="1"/>
          <p:nvPr/>
        </p:nvSpPr>
        <p:spPr>
          <a:xfrm>
            <a:off x="5451525" y="3718600"/>
            <a:ext cx="10356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t>Flying off the blocks</a:t>
            </a:r>
            <a:endParaRPr sz="500"/>
          </a:p>
        </p:txBody>
      </p:sp>
      <p:sp>
        <p:nvSpPr>
          <p:cNvPr id="327" name="Google Shape;327;p43"/>
          <p:cNvSpPr txBox="1"/>
          <p:nvPr/>
        </p:nvSpPr>
        <p:spPr>
          <a:xfrm>
            <a:off x="6362138" y="1295050"/>
            <a:ext cx="10356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t>Lampard’s demise</a:t>
            </a:r>
            <a:endParaRPr sz="500"/>
          </a:p>
        </p:txBody>
      </p:sp>
      <p:sp>
        <p:nvSpPr>
          <p:cNvPr id="328" name="Google Shape;328;p43"/>
          <p:cNvSpPr txBox="1"/>
          <p:nvPr/>
        </p:nvSpPr>
        <p:spPr>
          <a:xfrm>
            <a:off x="7082702" y="3718600"/>
            <a:ext cx="1236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t>Tuchel takes over</a:t>
            </a:r>
            <a:endParaRPr sz="500"/>
          </a:p>
        </p:txBody>
      </p:sp>
      <p:sp>
        <p:nvSpPr>
          <p:cNvPr id="329" name="Google Shape;329;p43"/>
          <p:cNvSpPr txBox="1"/>
          <p:nvPr/>
        </p:nvSpPr>
        <p:spPr>
          <a:xfrm>
            <a:off x="7658338" y="1295050"/>
            <a:ext cx="10356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t>Patchy again</a:t>
            </a:r>
            <a:endParaRPr sz="500"/>
          </a:p>
        </p:txBody>
      </p:sp>
      <p:sp>
        <p:nvSpPr>
          <p:cNvPr id="330" name="Google Shape;330;p43"/>
          <p:cNvSpPr txBox="1"/>
          <p:nvPr/>
        </p:nvSpPr>
        <p:spPr>
          <a:xfrm>
            <a:off x="8338197" y="3718600"/>
            <a:ext cx="805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t>UCL focus</a:t>
            </a:r>
            <a:endParaRPr sz="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4"/>
          <p:cNvSpPr txBox="1"/>
          <p:nvPr/>
        </p:nvSpPr>
        <p:spPr>
          <a:xfrm>
            <a:off x="272850" y="1943425"/>
            <a:ext cx="8642700" cy="1010700"/>
          </a:xfrm>
          <a:prstGeom prst="rect">
            <a:avLst/>
          </a:prstGeom>
          <a:noFill/>
          <a:ln>
            <a:noFill/>
          </a:ln>
        </p:spPr>
        <p:txBody>
          <a:bodyPr anchorCtr="0" anchor="t" bIns="34275" lIns="68575" spcFirstLastPara="1" rIns="68575" wrap="square" tIns="34275">
            <a:noAutofit/>
          </a:bodyPr>
          <a:lstStyle/>
          <a:p>
            <a:pPr indent="0" lvl="0" marL="0" rtl="0" algn="ctr">
              <a:lnSpc>
                <a:spcPct val="88888"/>
              </a:lnSpc>
              <a:spcBef>
                <a:spcPts val="0"/>
              </a:spcBef>
              <a:spcAft>
                <a:spcPts val="0"/>
              </a:spcAft>
              <a:buClr>
                <a:schemeClr val="lt1"/>
              </a:buClr>
              <a:buSzPts val="3400"/>
              <a:buFont typeface="Arial"/>
              <a:buNone/>
            </a:pPr>
            <a:r>
              <a:rPr b="1" lang="en-GB" sz="3400">
                <a:solidFill>
                  <a:schemeClr val="lt1"/>
                </a:solidFill>
              </a:rPr>
              <a:t>Project 1: Club Performance</a:t>
            </a:r>
            <a:endParaRPr sz="1100"/>
          </a:p>
          <a:p>
            <a:pPr indent="0" lvl="0" marL="0" rtl="0" algn="ctr">
              <a:lnSpc>
                <a:spcPct val="133333"/>
              </a:lnSpc>
              <a:spcBef>
                <a:spcPts val="0"/>
              </a:spcBef>
              <a:spcAft>
                <a:spcPts val="0"/>
              </a:spcAft>
              <a:buClr>
                <a:srgbClr val="FEF3B0"/>
              </a:buClr>
              <a:buSzPts val="2300"/>
              <a:buFont typeface="Arial"/>
              <a:buNone/>
            </a:pPr>
            <a:r>
              <a:rPr b="1" lang="en-GB" sz="2300">
                <a:solidFill>
                  <a:srgbClr val="FEF3B0"/>
                </a:solidFill>
              </a:rPr>
              <a:t>Through the evaluation of a prediction model</a:t>
            </a:r>
            <a:endParaRPr b="1" sz="3400">
              <a:solidFill>
                <a:schemeClr val="lt1"/>
              </a:solidFill>
            </a:endParaRPr>
          </a:p>
        </p:txBody>
      </p:sp>
      <p:cxnSp>
        <p:nvCxnSpPr>
          <p:cNvPr id="337" name="Google Shape;337;p44"/>
          <p:cNvCxnSpPr/>
          <p:nvPr/>
        </p:nvCxnSpPr>
        <p:spPr>
          <a:xfrm>
            <a:off x="2640246" y="1317709"/>
            <a:ext cx="3863400" cy="0"/>
          </a:xfrm>
          <a:prstGeom prst="straightConnector1">
            <a:avLst/>
          </a:prstGeom>
          <a:noFill/>
          <a:ln cap="flat" cmpd="sng" w="28575">
            <a:solidFill>
              <a:srgbClr val="DCA111"/>
            </a:solidFill>
            <a:prstDash val="solid"/>
            <a:round/>
            <a:headEnd len="sm" w="sm" type="none"/>
            <a:tailEnd len="sm" w="sm" type="none"/>
          </a:ln>
        </p:spPr>
      </p:cxnSp>
      <p:cxnSp>
        <p:nvCxnSpPr>
          <p:cNvPr id="338" name="Google Shape;338;p44"/>
          <p:cNvCxnSpPr/>
          <p:nvPr/>
        </p:nvCxnSpPr>
        <p:spPr>
          <a:xfrm>
            <a:off x="2640246" y="3533137"/>
            <a:ext cx="3863400" cy="0"/>
          </a:xfrm>
          <a:prstGeom prst="straightConnector1">
            <a:avLst/>
          </a:prstGeom>
          <a:noFill/>
          <a:ln cap="flat" cmpd="sng" w="28575">
            <a:solidFill>
              <a:srgbClr val="DCA111"/>
            </a:solidFill>
            <a:prstDash val="solid"/>
            <a:round/>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5"/>
          <p:cNvSpPr txBox="1"/>
          <p:nvPr>
            <p:ph idx="1" type="body"/>
          </p:nvPr>
        </p:nvSpPr>
        <p:spPr>
          <a:xfrm>
            <a:off x="296150" y="1029300"/>
            <a:ext cx="3345900" cy="3393600"/>
          </a:xfrm>
          <a:prstGeom prst="rect">
            <a:avLst/>
          </a:prstGeom>
          <a:noFill/>
          <a:ln>
            <a:noFill/>
          </a:ln>
        </p:spPr>
        <p:txBody>
          <a:bodyPr anchorCtr="0" anchor="t" bIns="0" lIns="0" spcFirstLastPara="1" rIns="30800" wrap="square" tIns="0">
            <a:noAutofit/>
          </a:bodyPr>
          <a:lstStyle/>
          <a:p>
            <a:pPr indent="-308768" lvl="0" marL="457200" rtl="0" algn="just">
              <a:lnSpc>
                <a:spcPct val="95000"/>
              </a:lnSpc>
              <a:spcBef>
                <a:spcPts val="0"/>
              </a:spcBef>
              <a:spcAft>
                <a:spcPts val="0"/>
              </a:spcAft>
              <a:buClr>
                <a:srgbClr val="1D1C1D"/>
              </a:buClr>
              <a:buSzPts val="1263"/>
              <a:buChar char="●"/>
            </a:pPr>
            <a:r>
              <a:rPr lang="en-GB" sz="1262">
                <a:solidFill>
                  <a:srgbClr val="1D1C1D"/>
                </a:solidFill>
              </a:rPr>
              <a:t>Naïve first pass regression model to gauge offensive vs defensive shortcomings</a:t>
            </a:r>
            <a:endParaRPr sz="1262">
              <a:solidFill>
                <a:srgbClr val="1D1C1D"/>
              </a:solidFill>
            </a:endParaRPr>
          </a:p>
          <a:p>
            <a:pPr indent="-308768" lvl="1" marL="914400" rtl="0" algn="just">
              <a:lnSpc>
                <a:spcPct val="95000"/>
              </a:lnSpc>
              <a:spcBef>
                <a:spcPts val="0"/>
              </a:spcBef>
              <a:spcAft>
                <a:spcPts val="0"/>
              </a:spcAft>
              <a:buClr>
                <a:srgbClr val="1D1C1D"/>
              </a:buClr>
              <a:buSzPts val="1263"/>
              <a:buChar char="○"/>
            </a:pPr>
            <a:r>
              <a:rPr lang="en-GB" sz="1262">
                <a:solidFill>
                  <a:srgbClr val="1D1C1D"/>
                </a:solidFill>
              </a:rPr>
              <a:t>Are </a:t>
            </a:r>
            <a:r>
              <a:rPr lang="en-GB" sz="1262">
                <a:solidFill>
                  <a:srgbClr val="1D1C1D"/>
                </a:solidFill>
              </a:rPr>
              <a:t>the</a:t>
            </a:r>
            <a:r>
              <a:rPr lang="en-GB" sz="1262">
                <a:solidFill>
                  <a:srgbClr val="1D1C1D"/>
                </a:solidFill>
              </a:rPr>
              <a:t> strikers being wasteful or do the numbers paint a different story?</a:t>
            </a:r>
            <a:endParaRPr sz="1262">
              <a:solidFill>
                <a:srgbClr val="1D1C1D"/>
              </a:solidFill>
            </a:endParaRPr>
          </a:p>
          <a:p>
            <a:pPr indent="-308768" lvl="1" marL="914400" rtl="0" algn="just">
              <a:lnSpc>
                <a:spcPct val="95000"/>
              </a:lnSpc>
              <a:spcBef>
                <a:spcPts val="0"/>
              </a:spcBef>
              <a:spcAft>
                <a:spcPts val="0"/>
              </a:spcAft>
              <a:buClr>
                <a:srgbClr val="1D1C1D"/>
              </a:buClr>
              <a:buSzPts val="1263"/>
              <a:buChar char="○"/>
            </a:pPr>
            <a:r>
              <a:rPr lang="en-GB" sz="1262">
                <a:solidFill>
                  <a:srgbClr val="1D1C1D"/>
                </a:solidFill>
              </a:rPr>
              <a:t>Are Chelsea under Tuchel solid defensively or were they just lucky in keeping clean sheets?</a:t>
            </a:r>
            <a:endParaRPr sz="1262">
              <a:solidFill>
                <a:srgbClr val="1D1C1D"/>
              </a:solidFill>
            </a:endParaRPr>
          </a:p>
          <a:p>
            <a:pPr indent="0" lvl="0" marL="914400" rtl="0" algn="just">
              <a:lnSpc>
                <a:spcPct val="95000"/>
              </a:lnSpc>
              <a:spcBef>
                <a:spcPts val="0"/>
              </a:spcBef>
              <a:spcAft>
                <a:spcPts val="0"/>
              </a:spcAft>
              <a:buNone/>
            </a:pPr>
            <a:r>
              <a:t/>
            </a:r>
            <a:endParaRPr sz="1262">
              <a:solidFill>
                <a:srgbClr val="1D1C1D"/>
              </a:solidFill>
            </a:endParaRPr>
          </a:p>
          <a:p>
            <a:pPr indent="0" lvl="0" marL="914400" rtl="0" algn="just">
              <a:lnSpc>
                <a:spcPct val="95000"/>
              </a:lnSpc>
              <a:spcBef>
                <a:spcPts val="0"/>
              </a:spcBef>
              <a:spcAft>
                <a:spcPts val="0"/>
              </a:spcAft>
              <a:buNone/>
            </a:pPr>
            <a:r>
              <a:t/>
            </a:r>
            <a:endParaRPr sz="1262">
              <a:solidFill>
                <a:srgbClr val="1D1C1D"/>
              </a:solidFill>
            </a:endParaRPr>
          </a:p>
          <a:p>
            <a:pPr indent="-308768" lvl="0" marL="457200" rtl="0" algn="just">
              <a:lnSpc>
                <a:spcPct val="95000"/>
              </a:lnSpc>
              <a:spcBef>
                <a:spcPts val="0"/>
              </a:spcBef>
              <a:spcAft>
                <a:spcPts val="0"/>
              </a:spcAft>
              <a:buClr>
                <a:srgbClr val="1D1C1D"/>
              </a:buClr>
              <a:buSzPts val="1263"/>
              <a:buChar char="●"/>
            </a:pPr>
            <a:r>
              <a:rPr lang="en-GB" sz="1262">
                <a:solidFill>
                  <a:srgbClr val="1D1C1D"/>
                </a:solidFill>
              </a:rPr>
              <a:t>How does the 1st half of the season compare with the 2nd half?</a:t>
            </a:r>
            <a:endParaRPr sz="1262">
              <a:solidFill>
                <a:srgbClr val="1D1C1D"/>
              </a:solidFill>
            </a:endParaRPr>
          </a:p>
          <a:p>
            <a:pPr indent="-308768" lvl="0" marL="457200" rtl="0" algn="just">
              <a:lnSpc>
                <a:spcPct val="95000"/>
              </a:lnSpc>
              <a:spcBef>
                <a:spcPts val="0"/>
              </a:spcBef>
              <a:spcAft>
                <a:spcPts val="0"/>
              </a:spcAft>
              <a:buClr>
                <a:srgbClr val="1D1C1D"/>
              </a:buClr>
              <a:buSzPts val="1263"/>
              <a:buChar char="●"/>
            </a:pPr>
            <a:r>
              <a:rPr lang="en-GB" sz="1262">
                <a:solidFill>
                  <a:srgbClr val="1D1C1D"/>
                </a:solidFill>
              </a:rPr>
              <a:t>Can we spot any major shift in trends for xG avenues?</a:t>
            </a:r>
            <a:endParaRPr sz="1262">
              <a:solidFill>
                <a:srgbClr val="1D1C1D"/>
              </a:solidFill>
            </a:endParaRPr>
          </a:p>
          <a:p>
            <a:pPr indent="-308768" lvl="0" marL="457200" rtl="0" algn="just">
              <a:lnSpc>
                <a:spcPct val="95000"/>
              </a:lnSpc>
              <a:spcBef>
                <a:spcPts val="0"/>
              </a:spcBef>
              <a:spcAft>
                <a:spcPts val="0"/>
              </a:spcAft>
              <a:buClr>
                <a:srgbClr val="1D1C1D"/>
              </a:buClr>
              <a:buSzPts val="1263"/>
              <a:buChar char="●"/>
            </a:pPr>
            <a:r>
              <a:rPr lang="en-GB" sz="1262">
                <a:solidFill>
                  <a:srgbClr val="1D1C1D"/>
                </a:solidFill>
              </a:rPr>
              <a:t>Are we already catching-up with City and Liverpool?</a:t>
            </a:r>
            <a:endParaRPr sz="1262">
              <a:solidFill>
                <a:srgbClr val="1D1C1D"/>
              </a:solidFill>
            </a:endParaRPr>
          </a:p>
          <a:p>
            <a:pPr indent="0" lvl="0" marL="0" rtl="0" algn="just">
              <a:lnSpc>
                <a:spcPct val="95000"/>
              </a:lnSpc>
              <a:spcBef>
                <a:spcPts val="0"/>
              </a:spcBef>
              <a:spcAft>
                <a:spcPts val="0"/>
              </a:spcAft>
              <a:buSzPts val="935"/>
              <a:buNone/>
            </a:pPr>
            <a:r>
              <a:t/>
            </a:r>
            <a:endParaRPr sz="1262">
              <a:solidFill>
                <a:srgbClr val="1D1C1D"/>
              </a:solidFill>
            </a:endParaRPr>
          </a:p>
          <a:p>
            <a:pPr indent="0" lvl="0" marL="0" rtl="0" algn="just">
              <a:lnSpc>
                <a:spcPct val="95000"/>
              </a:lnSpc>
              <a:spcBef>
                <a:spcPts val="0"/>
              </a:spcBef>
              <a:spcAft>
                <a:spcPts val="0"/>
              </a:spcAft>
              <a:buSzPts val="935"/>
              <a:buNone/>
            </a:pPr>
            <a:r>
              <a:t/>
            </a:r>
            <a:endParaRPr b="1" sz="1262">
              <a:solidFill>
                <a:srgbClr val="1D1C1D"/>
              </a:solidFill>
            </a:endParaRPr>
          </a:p>
          <a:p>
            <a:pPr indent="0" lvl="0" marL="0" rtl="0" algn="just">
              <a:lnSpc>
                <a:spcPct val="95000"/>
              </a:lnSpc>
              <a:spcBef>
                <a:spcPts val="0"/>
              </a:spcBef>
              <a:spcAft>
                <a:spcPts val="0"/>
              </a:spcAft>
              <a:buSzPts val="935"/>
              <a:buNone/>
            </a:pPr>
            <a:r>
              <a:t/>
            </a:r>
            <a:endParaRPr b="1" sz="1262">
              <a:solidFill>
                <a:srgbClr val="1D1C1D"/>
              </a:solidFill>
              <a:highlight>
                <a:srgbClr val="F8F8F8"/>
              </a:highlight>
            </a:endParaRPr>
          </a:p>
        </p:txBody>
      </p:sp>
      <p:sp>
        <p:nvSpPr>
          <p:cNvPr id="345" name="Google Shape;345;p45"/>
          <p:cNvSpPr txBox="1"/>
          <p:nvPr>
            <p:ph idx="12" type="sldNum"/>
          </p:nvPr>
        </p:nvSpPr>
        <p:spPr>
          <a:xfrm>
            <a:off x="8853488" y="4776599"/>
            <a:ext cx="230093" cy="20843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sp>
        <p:nvSpPr>
          <p:cNvPr id="346" name="Google Shape;346;p45"/>
          <p:cNvSpPr txBox="1"/>
          <p:nvPr>
            <p:ph idx="2" type="body"/>
          </p:nvPr>
        </p:nvSpPr>
        <p:spPr>
          <a:xfrm>
            <a:off x="296148" y="431800"/>
            <a:ext cx="7527052" cy="203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D0D0D"/>
              </a:buClr>
              <a:buSzPts val="1500"/>
              <a:buNone/>
            </a:pPr>
            <a:r>
              <a:rPr lang="en-GB"/>
              <a:t>Narrowing down our focus on areas where there’s most potential value to be gained</a:t>
            </a:r>
            <a:endParaRPr/>
          </a:p>
        </p:txBody>
      </p:sp>
      <p:sp>
        <p:nvSpPr>
          <p:cNvPr id="347" name="Google Shape;347;p45"/>
          <p:cNvSpPr txBox="1"/>
          <p:nvPr>
            <p:ph idx="3" type="body"/>
          </p:nvPr>
        </p:nvSpPr>
        <p:spPr>
          <a:xfrm>
            <a:off x="290513" y="123478"/>
            <a:ext cx="7527052" cy="356518"/>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34694"/>
              </a:buClr>
              <a:buSzPts val="2100"/>
              <a:buNone/>
            </a:pPr>
            <a:r>
              <a:rPr lang="en-GB" sz="2100"/>
              <a:t>In search of marginal gains…</a:t>
            </a:r>
            <a:endParaRPr/>
          </a:p>
        </p:txBody>
      </p:sp>
      <p:pic>
        <p:nvPicPr>
          <p:cNvPr id="348" name="Google Shape;348;p45"/>
          <p:cNvPicPr preferRelativeResize="0"/>
          <p:nvPr/>
        </p:nvPicPr>
        <p:blipFill>
          <a:blip r:embed="rId3">
            <a:alphaModFix/>
          </a:blip>
          <a:stretch>
            <a:fillRect/>
          </a:stretch>
        </p:blipFill>
        <p:spPr>
          <a:xfrm>
            <a:off x="6409500" y="2822925"/>
            <a:ext cx="2363500" cy="1710775"/>
          </a:xfrm>
          <a:prstGeom prst="rect">
            <a:avLst/>
          </a:prstGeom>
          <a:noFill/>
          <a:ln>
            <a:noFill/>
          </a:ln>
        </p:spPr>
      </p:pic>
      <p:pic>
        <p:nvPicPr>
          <p:cNvPr id="349" name="Google Shape;349;p45"/>
          <p:cNvPicPr preferRelativeResize="0"/>
          <p:nvPr/>
        </p:nvPicPr>
        <p:blipFill>
          <a:blip r:embed="rId4">
            <a:alphaModFix/>
          </a:blip>
          <a:stretch>
            <a:fillRect/>
          </a:stretch>
        </p:blipFill>
        <p:spPr>
          <a:xfrm>
            <a:off x="3844050" y="2822924"/>
            <a:ext cx="2363507" cy="1710775"/>
          </a:xfrm>
          <a:prstGeom prst="rect">
            <a:avLst/>
          </a:prstGeom>
          <a:noFill/>
          <a:ln>
            <a:noFill/>
          </a:ln>
        </p:spPr>
      </p:pic>
      <p:pic>
        <p:nvPicPr>
          <p:cNvPr id="350" name="Google Shape;350;p45"/>
          <p:cNvPicPr preferRelativeResize="0"/>
          <p:nvPr/>
        </p:nvPicPr>
        <p:blipFill>
          <a:blip r:embed="rId5">
            <a:alphaModFix/>
          </a:blip>
          <a:stretch>
            <a:fillRect/>
          </a:stretch>
        </p:blipFill>
        <p:spPr>
          <a:xfrm>
            <a:off x="5017250" y="1029300"/>
            <a:ext cx="2573191" cy="1710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6"/>
          <p:cNvSpPr txBox="1"/>
          <p:nvPr>
            <p:ph idx="1" type="body"/>
          </p:nvPr>
        </p:nvSpPr>
        <p:spPr>
          <a:xfrm>
            <a:off x="288350" y="918625"/>
            <a:ext cx="2624400" cy="3525300"/>
          </a:xfrm>
          <a:prstGeom prst="rect">
            <a:avLst/>
          </a:prstGeom>
          <a:noFill/>
          <a:ln>
            <a:noFill/>
          </a:ln>
        </p:spPr>
        <p:txBody>
          <a:bodyPr anchorCtr="0" anchor="t" bIns="0" lIns="0" spcFirstLastPara="1" rIns="0" wrap="square" tIns="0">
            <a:normAutofit/>
          </a:bodyPr>
          <a:lstStyle/>
          <a:p>
            <a:pPr indent="-304800" lvl="0" marL="457200" rtl="0" algn="just">
              <a:spcBef>
                <a:spcPts val="200"/>
              </a:spcBef>
              <a:spcAft>
                <a:spcPts val="0"/>
              </a:spcAft>
              <a:buClr>
                <a:schemeClr val="dk2"/>
              </a:buClr>
              <a:buSzPts val="1200"/>
              <a:buChar char="●"/>
            </a:pPr>
            <a:r>
              <a:rPr lang="en-GB">
                <a:solidFill>
                  <a:schemeClr val="dk2"/>
                </a:solidFill>
                <a:highlight>
                  <a:schemeClr val="lt1"/>
                </a:highlight>
              </a:rPr>
              <a:t>Analysing team KPIs to identify specific areas for improvement and correlations</a:t>
            </a:r>
            <a:endParaRPr>
              <a:solidFill>
                <a:schemeClr val="dk2"/>
              </a:solidFill>
              <a:highlight>
                <a:schemeClr val="lt1"/>
              </a:highlight>
            </a:endParaRPr>
          </a:p>
          <a:p>
            <a:pPr indent="-304800" lvl="1" marL="914400" rtl="0" algn="just">
              <a:spcBef>
                <a:spcPts val="0"/>
              </a:spcBef>
              <a:spcAft>
                <a:spcPts val="0"/>
              </a:spcAft>
              <a:buClr>
                <a:schemeClr val="dk2"/>
              </a:buClr>
              <a:buSzPts val="1200"/>
              <a:buChar char="○"/>
            </a:pPr>
            <a:r>
              <a:rPr lang="en-GB">
                <a:solidFill>
                  <a:schemeClr val="dk2"/>
                </a:solidFill>
                <a:highlight>
                  <a:schemeClr val="lt1"/>
                </a:highlight>
              </a:rPr>
              <a:t>Box cross %</a:t>
            </a:r>
            <a:endParaRPr>
              <a:solidFill>
                <a:schemeClr val="dk2"/>
              </a:solidFill>
              <a:highlight>
                <a:schemeClr val="lt1"/>
              </a:highlight>
            </a:endParaRPr>
          </a:p>
          <a:p>
            <a:pPr indent="-304800" lvl="1" marL="914400" rtl="0" algn="just">
              <a:spcBef>
                <a:spcPts val="0"/>
              </a:spcBef>
              <a:spcAft>
                <a:spcPts val="0"/>
              </a:spcAft>
              <a:buClr>
                <a:schemeClr val="dk2"/>
              </a:buClr>
              <a:buSzPts val="1200"/>
              <a:buChar char="○"/>
            </a:pPr>
            <a:r>
              <a:rPr lang="en-GB">
                <a:solidFill>
                  <a:schemeClr val="dk2"/>
                </a:solidFill>
                <a:highlight>
                  <a:schemeClr val="lt1"/>
                </a:highlight>
              </a:rPr>
              <a:t>Shots</a:t>
            </a:r>
            <a:endParaRPr>
              <a:solidFill>
                <a:schemeClr val="dk2"/>
              </a:solidFill>
              <a:highlight>
                <a:schemeClr val="lt1"/>
              </a:highlight>
            </a:endParaRPr>
          </a:p>
          <a:p>
            <a:pPr indent="-304800" lvl="1" marL="914400" rtl="0" algn="just">
              <a:spcBef>
                <a:spcPts val="0"/>
              </a:spcBef>
              <a:spcAft>
                <a:spcPts val="0"/>
              </a:spcAft>
              <a:buClr>
                <a:schemeClr val="dk2"/>
              </a:buClr>
              <a:buSzPts val="1200"/>
              <a:buChar char="○"/>
            </a:pPr>
            <a:r>
              <a:rPr lang="en-GB">
                <a:solidFill>
                  <a:schemeClr val="dk2"/>
                </a:solidFill>
                <a:highlight>
                  <a:schemeClr val="lt1"/>
                </a:highlight>
              </a:rPr>
              <a:t>xG</a:t>
            </a:r>
            <a:endParaRPr>
              <a:solidFill>
                <a:schemeClr val="dk2"/>
              </a:solidFill>
              <a:highlight>
                <a:schemeClr val="lt1"/>
              </a:highlight>
            </a:endParaRPr>
          </a:p>
          <a:p>
            <a:pPr indent="-304800" lvl="1" marL="914400" rtl="0" algn="just">
              <a:spcBef>
                <a:spcPts val="0"/>
              </a:spcBef>
              <a:spcAft>
                <a:spcPts val="0"/>
              </a:spcAft>
              <a:buClr>
                <a:schemeClr val="dk2"/>
              </a:buClr>
              <a:buSzPts val="1200"/>
              <a:buChar char="○"/>
            </a:pPr>
            <a:r>
              <a:rPr lang="en-GB">
                <a:solidFill>
                  <a:schemeClr val="dk2"/>
                </a:solidFill>
                <a:highlight>
                  <a:schemeClr val="lt1"/>
                </a:highlight>
              </a:rPr>
              <a:t>xG/shot</a:t>
            </a:r>
            <a:endParaRPr>
              <a:solidFill>
                <a:schemeClr val="dk2"/>
              </a:solidFill>
              <a:highlight>
                <a:schemeClr val="lt1"/>
              </a:highlight>
            </a:endParaRPr>
          </a:p>
          <a:p>
            <a:pPr indent="0" lvl="0" marL="0" rtl="0" algn="just">
              <a:spcBef>
                <a:spcPts val="200"/>
              </a:spcBef>
              <a:spcAft>
                <a:spcPts val="0"/>
              </a:spcAft>
              <a:buNone/>
            </a:pPr>
            <a:r>
              <a:t/>
            </a:r>
            <a:endParaRPr>
              <a:solidFill>
                <a:schemeClr val="dk2"/>
              </a:solidFill>
              <a:highlight>
                <a:schemeClr val="lt1"/>
              </a:highlight>
            </a:endParaRPr>
          </a:p>
          <a:p>
            <a:pPr indent="0" lvl="0" marL="0" rtl="0" algn="just">
              <a:spcBef>
                <a:spcPts val="200"/>
              </a:spcBef>
              <a:spcAft>
                <a:spcPts val="0"/>
              </a:spcAft>
              <a:buNone/>
            </a:pPr>
            <a:r>
              <a:t/>
            </a:r>
            <a:endParaRPr>
              <a:solidFill>
                <a:schemeClr val="dk2"/>
              </a:solidFill>
              <a:highlight>
                <a:schemeClr val="lt1"/>
              </a:highlight>
            </a:endParaRPr>
          </a:p>
          <a:p>
            <a:pPr indent="-304800" lvl="0" marL="457200" rtl="0" algn="just">
              <a:spcBef>
                <a:spcPts val="200"/>
              </a:spcBef>
              <a:spcAft>
                <a:spcPts val="0"/>
              </a:spcAft>
              <a:buClr>
                <a:schemeClr val="dk2"/>
              </a:buClr>
              <a:buSzPts val="1200"/>
              <a:buChar char="●"/>
            </a:pPr>
            <a:r>
              <a:rPr lang="en-GB">
                <a:solidFill>
                  <a:schemeClr val="dk2"/>
                </a:solidFill>
                <a:highlight>
                  <a:schemeClr val="lt1"/>
                </a:highlight>
              </a:rPr>
              <a:t>Better understand open play chance creation; home vs away differences</a:t>
            </a:r>
            <a:endParaRPr>
              <a:solidFill>
                <a:schemeClr val="dk2"/>
              </a:solidFill>
              <a:highlight>
                <a:schemeClr val="lt1"/>
              </a:highlight>
            </a:endParaRPr>
          </a:p>
          <a:p>
            <a:pPr indent="-304800" lvl="0" marL="457200" rtl="0" algn="just">
              <a:spcBef>
                <a:spcPts val="200"/>
              </a:spcBef>
              <a:spcAft>
                <a:spcPts val="0"/>
              </a:spcAft>
              <a:buClr>
                <a:schemeClr val="dk2"/>
              </a:buClr>
              <a:buSzPts val="1200"/>
              <a:buChar char="●"/>
            </a:pPr>
            <a:r>
              <a:rPr lang="en-GB">
                <a:solidFill>
                  <a:schemeClr val="dk2"/>
                </a:solidFill>
                <a:highlight>
                  <a:schemeClr val="lt1"/>
                </a:highlight>
              </a:rPr>
              <a:t>This feeds into fine-tuning the recommendations of the tracking data scouting</a:t>
            </a:r>
            <a:endParaRPr>
              <a:solidFill>
                <a:schemeClr val="dk2"/>
              </a:solidFill>
              <a:highlight>
                <a:schemeClr val="lt1"/>
              </a:highlight>
            </a:endParaRPr>
          </a:p>
        </p:txBody>
      </p:sp>
      <p:sp>
        <p:nvSpPr>
          <p:cNvPr id="357" name="Google Shape;357;p46"/>
          <p:cNvSpPr txBox="1"/>
          <p:nvPr>
            <p:ph idx="12" type="sldNum"/>
          </p:nvPr>
        </p:nvSpPr>
        <p:spPr>
          <a:xfrm>
            <a:off x="8853488" y="4776599"/>
            <a:ext cx="230093" cy="20843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sp>
        <p:nvSpPr>
          <p:cNvPr id="358" name="Google Shape;358;p46"/>
          <p:cNvSpPr txBox="1"/>
          <p:nvPr>
            <p:ph idx="2" type="body"/>
          </p:nvPr>
        </p:nvSpPr>
        <p:spPr>
          <a:xfrm>
            <a:off x="296148" y="431800"/>
            <a:ext cx="7527052" cy="203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D0D0D"/>
              </a:buClr>
              <a:buSzPts val="1500"/>
              <a:buNone/>
            </a:pPr>
            <a:r>
              <a:rPr lang="en-GB"/>
              <a:t>What are </a:t>
            </a:r>
            <a:r>
              <a:rPr lang="en-GB"/>
              <a:t>the</a:t>
            </a:r>
            <a:r>
              <a:rPr lang="en-GB"/>
              <a:t> key differentials when it comes to offensive team attributes? </a:t>
            </a:r>
            <a:endParaRPr/>
          </a:p>
        </p:txBody>
      </p:sp>
      <p:sp>
        <p:nvSpPr>
          <p:cNvPr id="359" name="Google Shape;359;p46"/>
          <p:cNvSpPr txBox="1"/>
          <p:nvPr>
            <p:ph idx="3" type="body"/>
          </p:nvPr>
        </p:nvSpPr>
        <p:spPr>
          <a:xfrm>
            <a:off x="290513" y="123478"/>
            <a:ext cx="7527052" cy="356518"/>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34694"/>
              </a:buClr>
              <a:buSzPts val="2100"/>
              <a:buNone/>
            </a:pPr>
            <a:r>
              <a:rPr lang="en-GB" sz="2100"/>
              <a:t>Chelsea’s attacking style under Tuchel</a:t>
            </a:r>
            <a:endParaRPr/>
          </a:p>
        </p:txBody>
      </p:sp>
      <p:sp>
        <p:nvSpPr>
          <p:cNvPr id="360" name="Google Shape;360;p46"/>
          <p:cNvSpPr txBox="1"/>
          <p:nvPr>
            <p:ph idx="4" type="body"/>
          </p:nvPr>
        </p:nvSpPr>
        <p:spPr>
          <a:xfrm>
            <a:off x="290513" y="4443959"/>
            <a:ext cx="8562900" cy="1440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rgbClr val="7C7C81"/>
              </a:buClr>
              <a:buSzPts val="700"/>
              <a:buNone/>
            </a:pPr>
            <a:r>
              <a:rPr lang="en-GB"/>
              <a:t>“LastAction” : [Pass, ThroughBall, Cross, Chipped, TakeOn, BallRecovery, Rebound, Aerial, HeadPass] refer to the penultimate player action before leading to a shot</a:t>
            </a:r>
            <a:endParaRPr/>
          </a:p>
        </p:txBody>
      </p:sp>
      <p:pic>
        <p:nvPicPr>
          <p:cNvPr id="361" name="Google Shape;361;p46"/>
          <p:cNvPicPr preferRelativeResize="0"/>
          <p:nvPr/>
        </p:nvPicPr>
        <p:blipFill>
          <a:blip r:embed="rId3">
            <a:alphaModFix/>
          </a:blip>
          <a:stretch>
            <a:fillRect/>
          </a:stretch>
        </p:blipFill>
        <p:spPr>
          <a:xfrm>
            <a:off x="2970725" y="2611505"/>
            <a:ext cx="2862070" cy="1787719"/>
          </a:xfrm>
          <a:prstGeom prst="rect">
            <a:avLst/>
          </a:prstGeom>
          <a:noFill/>
          <a:ln>
            <a:noFill/>
          </a:ln>
        </p:spPr>
      </p:pic>
      <p:pic>
        <p:nvPicPr>
          <p:cNvPr id="362" name="Google Shape;362;p46"/>
          <p:cNvPicPr preferRelativeResize="0"/>
          <p:nvPr/>
        </p:nvPicPr>
        <p:blipFill>
          <a:blip r:embed="rId4">
            <a:alphaModFix/>
          </a:blip>
          <a:stretch>
            <a:fillRect/>
          </a:stretch>
        </p:blipFill>
        <p:spPr>
          <a:xfrm>
            <a:off x="5282278" y="915250"/>
            <a:ext cx="1518378" cy="1633124"/>
          </a:xfrm>
          <a:prstGeom prst="rect">
            <a:avLst/>
          </a:prstGeom>
          <a:noFill/>
          <a:ln>
            <a:noFill/>
          </a:ln>
        </p:spPr>
      </p:pic>
      <p:pic>
        <p:nvPicPr>
          <p:cNvPr id="363" name="Google Shape;363;p46"/>
          <p:cNvPicPr preferRelativeResize="0"/>
          <p:nvPr/>
        </p:nvPicPr>
        <p:blipFill>
          <a:blip r:embed="rId5">
            <a:alphaModFix/>
          </a:blip>
          <a:stretch>
            <a:fillRect/>
          </a:stretch>
        </p:blipFill>
        <p:spPr>
          <a:xfrm>
            <a:off x="3105100" y="918634"/>
            <a:ext cx="1512080" cy="1626357"/>
          </a:xfrm>
          <a:prstGeom prst="rect">
            <a:avLst/>
          </a:prstGeom>
          <a:noFill/>
          <a:ln>
            <a:noFill/>
          </a:ln>
        </p:spPr>
      </p:pic>
      <p:pic>
        <p:nvPicPr>
          <p:cNvPr id="364" name="Google Shape;364;p46"/>
          <p:cNvPicPr preferRelativeResize="0"/>
          <p:nvPr/>
        </p:nvPicPr>
        <p:blipFill>
          <a:blip r:embed="rId6">
            <a:alphaModFix/>
          </a:blip>
          <a:stretch>
            <a:fillRect/>
          </a:stretch>
        </p:blipFill>
        <p:spPr>
          <a:xfrm>
            <a:off x="7383969" y="918634"/>
            <a:ext cx="1512080" cy="1626357"/>
          </a:xfrm>
          <a:prstGeom prst="rect">
            <a:avLst/>
          </a:prstGeom>
          <a:noFill/>
          <a:ln>
            <a:noFill/>
          </a:ln>
        </p:spPr>
      </p:pic>
      <p:pic>
        <p:nvPicPr>
          <p:cNvPr id="365" name="Google Shape;365;p46"/>
          <p:cNvPicPr preferRelativeResize="0"/>
          <p:nvPr/>
        </p:nvPicPr>
        <p:blipFill>
          <a:blip r:embed="rId7">
            <a:alphaModFix/>
          </a:blip>
          <a:stretch>
            <a:fillRect/>
          </a:stretch>
        </p:blipFill>
        <p:spPr>
          <a:xfrm>
            <a:off x="5991426" y="2611500"/>
            <a:ext cx="2862078" cy="17877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7"/>
          <p:cNvSpPr txBox="1"/>
          <p:nvPr>
            <p:ph idx="1" type="body"/>
          </p:nvPr>
        </p:nvSpPr>
        <p:spPr>
          <a:xfrm>
            <a:off x="292250" y="1094376"/>
            <a:ext cx="8532000" cy="770700"/>
          </a:xfrm>
          <a:prstGeom prst="rect">
            <a:avLst/>
          </a:prstGeom>
        </p:spPr>
        <p:txBody>
          <a:bodyPr anchorCtr="0" anchor="t" bIns="0" lIns="0" spcFirstLastPara="1" rIns="0" wrap="square" tIns="0">
            <a:noAutofit/>
          </a:bodyPr>
          <a:lstStyle/>
          <a:p>
            <a:pPr indent="-304800" lvl="0" marL="457200" rtl="0" algn="just">
              <a:spcBef>
                <a:spcPts val="200"/>
              </a:spcBef>
              <a:spcAft>
                <a:spcPts val="0"/>
              </a:spcAft>
              <a:buClr>
                <a:schemeClr val="dk2"/>
              </a:buClr>
              <a:buSzPts val="1200"/>
              <a:buChar char="●"/>
            </a:pPr>
            <a:r>
              <a:rPr lang="en-GB">
                <a:solidFill>
                  <a:schemeClr val="dk2"/>
                </a:solidFill>
              </a:rPr>
              <a:t>Training data used from 19-20 season and predictions made based on performance metrics from the 20-21 season</a:t>
            </a:r>
            <a:endParaRPr>
              <a:solidFill>
                <a:schemeClr val="dk2"/>
              </a:solidFill>
            </a:endParaRPr>
          </a:p>
          <a:p>
            <a:pPr indent="-304800" lvl="0" marL="457200" rtl="0" algn="just">
              <a:spcBef>
                <a:spcPts val="0"/>
              </a:spcBef>
              <a:spcAft>
                <a:spcPts val="0"/>
              </a:spcAft>
              <a:buClr>
                <a:schemeClr val="dk2"/>
              </a:buClr>
              <a:buSzPts val="1200"/>
              <a:buChar char="●"/>
            </a:pPr>
            <a:r>
              <a:rPr lang="en-GB">
                <a:solidFill>
                  <a:schemeClr val="dk2"/>
                </a:solidFill>
              </a:rPr>
              <a:t>Simulated for a 17-team league; leaving out the newly promoted teams owing to data limitations</a:t>
            </a:r>
            <a:endParaRPr>
              <a:solidFill>
                <a:schemeClr val="dk2"/>
              </a:solidFill>
            </a:endParaRPr>
          </a:p>
          <a:p>
            <a:pPr indent="-304800" lvl="0" marL="457200" rtl="0" algn="just">
              <a:spcBef>
                <a:spcPts val="0"/>
              </a:spcBef>
              <a:spcAft>
                <a:spcPts val="0"/>
              </a:spcAft>
              <a:buClr>
                <a:schemeClr val="dk2"/>
              </a:buClr>
              <a:buSzPts val="1200"/>
              <a:buChar char="●"/>
            </a:pPr>
            <a:r>
              <a:rPr lang="en-GB">
                <a:solidFill>
                  <a:schemeClr val="dk2"/>
                </a:solidFill>
              </a:rPr>
              <a:t>“A top six team playing at home against a team other than City or Liverpool with more shots on target” scores the most</a:t>
            </a:r>
            <a:endParaRPr>
              <a:solidFill>
                <a:schemeClr val="dk2"/>
              </a:solidFill>
            </a:endParaRPr>
          </a:p>
          <a:p>
            <a:pPr indent="0" lvl="0" marL="0" rtl="0" algn="just">
              <a:spcBef>
                <a:spcPts val="200"/>
              </a:spcBef>
              <a:spcAft>
                <a:spcPts val="0"/>
              </a:spcAft>
              <a:buNone/>
            </a:pPr>
            <a:r>
              <a:t/>
            </a:r>
            <a:endParaRPr>
              <a:solidFill>
                <a:schemeClr val="dk2"/>
              </a:solidFill>
            </a:endParaRPr>
          </a:p>
        </p:txBody>
      </p:sp>
      <p:sp>
        <p:nvSpPr>
          <p:cNvPr id="371" name="Google Shape;371;p47"/>
          <p:cNvSpPr txBox="1"/>
          <p:nvPr>
            <p:ph idx="2" type="body"/>
          </p:nvPr>
        </p:nvSpPr>
        <p:spPr>
          <a:xfrm>
            <a:off x="296150" y="431800"/>
            <a:ext cx="8524200" cy="2031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rPr lang="en-GB" sz="1200">
                <a:solidFill>
                  <a:schemeClr val="dk2"/>
                </a:solidFill>
              </a:rPr>
              <a:t>Baseline Poisson regression model built and 21-22 season simulated using Monte Carlo Simulations (20,000 iterations)</a:t>
            </a:r>
            <a:endParaRPr sz="1200">
              <a:solidFill>
                <a:schemeClr val="dk2"/>
              </a:solidFill>
            </a:endParaRPr>
          </a:p>
          <a:p>
            <a:pPr indent="0" lvl="0" marL="0" rtl="0" algn="l">
              <a:spcBef>
                <a:spcPts val="300"/>
              </a:spcBef>
              <a:spcAft>
                <a:spcPts val="0"/>
              </a:spcAft>
              <a:buNone/>
            </a:pPr>
            <a:r>
              <a:t/>
            </a:r>
            <a:endParaRPr/>
          </a:p>
        </p:txBody>
      </p:sp>
      <p:sp>
        <p:nvSpPr>
          <p:cNvPr id="372" name="Google Shape;372;p47"/>
          <p:cNvSpPr txBox="1"/>
          <p:nvPr>
            <p:ph idx="3" type="body"/>
          </p:nvPr>
        </p:nvSpPr>
        <p:spPr>
          <a:xfrm>
            <a:off x="290513" y="123478"/>
            <a:ext cx="7527000" cy="3564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rPr lang="en-GB"/>
              <a:t>Building a performance-based league simulation model</a:t>
            </a:r>
            <a:endParaRPr/>
          </a:p>
        </p:txBody>
      </p:sp>
      <p:pic>
        <p:nvPicPr>
          <p:cNvPr id="373" name="Google Shape;373;p47"/>
          <p:cNvPicPr preferRelativeResize="0"/>
          <p:nvPr/>
        </p:nvPicPr>
        <p:blipFill>
          <a:blip r:embed="rId3">
            <a:alphaModFix/>
          </a:blip>
          <a:stretch>
            <a:fillRect/>
          </a:stretch>
        </p:blipFill>
        <p:spPr>
          <a:xfrm>
            <a:off x="288350" y="2029025"/>
            <a:ext cx="2373025" cy="1947650"/>
          </a:xfrm>
          <a:prstGeom prst="rect">
            <a:avLst/>
          </a:prstGeom>
          <a:noFill/>
          <a:ln>
            <a:noFill/>
          </a:ln>
        </p:spPr>
      </p:pic>
      <p:pic>
        <p:nvPicPr>
          <p:cNvPr id="374" name="Google Shape;374;p47"/>
          <p:cNvPicPr preferRelativeResize="0"/>
          <p:nvPr/>
        </p:nvPicPr>
        <p:blipFill>
          <a:blip r:embed="rId4">
            <a:alphaModFix/>
          </a:blip>
          <a:stretch>
            <a:fillRect/>
          </a:stretch>
        </p:blipFill>
        <p:spPr>
          <a:xfrm>
            <a:off x="3313587" y="1943463"/>
            <a:ext cx="2516824" cy="2500475"/>
          </a:xfrm>
          <a:prstGeom prst="rect">
            <a:avLst/>
          </a:prstGeom>
          <a:noFill/>
          <a:ln>
            <a:noFill/>
          </a:ln>
        </p:spPr>
      </p:pic>
      <p:sp>
        <p:nvSpPr>
          <p:cNvPr id="375" name="Google Shape;375;p47"/>
          <p:cNvSpPr/>
          <p:nvPr/>
        </p:nvSpPr>
        <p:spPr>
          <a:xfrm>
            <a:off x="298300" y="2402450"/>
            <a:ext cx="2363100" cy="144000"/>
          </a:xfrm>
          <a:prstGeom prst="rect">
            <a:avLst/>
          </a:prstGeom>
          <a:noFill/>
          <a:ln cap="flat" cmpd="sng" w="9525">
            <a:solidFill>
              <a:srgbClr val="C31A2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pic>
        <p:nvPicPr>
          <p:cNvPr id="376" name="Google Shape;376;p47"/>
          <p:cNvPicPr preferRelativeResize="0"/>
          <p:nvPr/>
        </p:nvPicPr>
        <p:blipFill>
          <a:blip r:embed="rId5">
            <a:alphaModFix/>
          </a:blip>
          <a:stretch>
            <a:fillRect/>
          </a:stretch>
        </p:blipFill>
        <p:spPr>
          <a:xfrm>
            <a:off x="6265675" y="1818037"/>
            <a:ext cx="2587750" cy="2751350"/>
          </a:xfrm>
          <a:prstGeom prst="rect">
            <a:avLst/>
          </a:prstGeom>
          <a:noFill/>
          <a:ln>
            <a:noFill/>
          </a:ln>
        </p:spPr>
      </p:pic>
      <p:sp>
        <p:nvSpPr>
          <p:cNvPr id="377" name="Google Shape;377;p47"/>
          <p:cNvSpPr/>
          <p:nvPr/>
        </p:nvSpPr>
        <p:spPr>
          <a:xfrm>
            <a:off x="288350" y="2796725"/>
            <a:ext cx="2363100" cy="144000"/>
          </a:xfrm>
          <a:prstGeom prst="rect">
            <a:avLst/>
          </a:prstGeom>
          <a:noFill/>
          <a:ln cap="flat" cmpd="sng" w="9525">
            <a:solidFill>
              <a:srgbClr val="C31A2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378" name="Google Shape;378;p47"/>
          <p:cNvSpPr/>
          <p:nvPr/>
        </p:nvSpPr>
        <p:spPr>
          <a:xfrm>
            <a:off x="298300" y="3191000"/>
            <a:ext cx="2363100" cy="144000"/>
          </a:xfrm>
          <a:prstGeom prst="rect">
            <a:avLst/>
          </a:prstGeom>
          <a:noFill/>
          <a:ln cap="flat" cmpd="sng" w="9525">
            <a:solidFill>
              <a:srgbClr val="C31A2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379" name="Google Shape;379;p47"/>
          <p:cNvSpPr/>
          <p:nvPr/>
        </p:nvSpPr>
        <p:spPr>
          <a:xfrm>
            <a:off x="298300" y="3817475"/>
            <a:ext cx="2363100" cy="144000"/>
          </a:xfrm>
          <a:prstGeom prst="rect">
            <a:avLst/>
          </a:prstGeom>
          <a:noFill/>
          <a:ln cap="flat" cmpd="sng" w="9525">
            <a:solidFill>
              <a:srgbClr val="C31A2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380" name="Google Shape;380;p47"/>
          <p:cNvSpPr/>
          <p:nvPr/>
        </p:nvSpPr>
        <p:spPr>
          <a:xfrm>
            <a:off x="298300" y="2599588"/>
            <a:ext cx="2363100" cy="144000"/>
          </a:xfrm>
          <a:prstGeom prst="rect">
            <a:avLst/>
          </a:prstGeom>
          <a:noFill/>
          <a:ln cap="flat" cmpd="sng" w="9525">
            <a:solidFill>
              <a:srgbClr val="01A6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381" name="Google Shape;381;p47"/>
          <p:cNvSpPr/>
          <p:nvPr/>
        </p:nvSpPr>
        <p:spPr>
          <a:xfrm>
            <a:off x="298300" y="2993850"/>
            <a:ext cx="2363100" cy="144000"/>
          </a:xfrm>
          <a:prstGeom prst="rect">
            <a:avLst/>
          </a:prstGeom>
          <a:noFill/>
          <a:ln cap="flat" cmpd="sng" w="9525">
            <a:solidFill>
              <a:srgbClr val="01A6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382" name="Google Shape;382;p47"/>
          <p:cNvSpPr/>
          <p:nvPr/>
        </p:nvSpPr>
        <p:spPr>
          <a:xfrm>
            <a:off x="298300" y="3405663"/>
            <a:ext cx="2363100" cy="144000"/>
          </a:xfrm>
          <a:prstGeom prst="rect">
            <a:avLst/>
          </a:prstGeom>
          <a:noFill/>
          <a:ln cap="flat" cmpd="sng" w="9525">
            <a:solidFill>
              <a:srgbClr val="01A6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383" name="Google Shape;383;p47"/>
          <p:cNvSpPr/>
          <p:nvPr/>
        </p:nvSpPr>
        <p:spPr>
          <a:xfrm>
            <a:off x="298300" y="3611563"/>
            <a:ext cx="2363100" cy="144000"/>
          </a:xfrm>
          <a:prstGeom prst="rect">
            <a:avLst/>
          </a:prstGeom>
          <a:noFill/>
          <a:ln cap="flat" cmpd="sng" w="9525">
            <a:solidFill>
              <a:srgbClr val="01A6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384" name="Google Shape;384;p47"/>
          <p:cNvSpPr/>
          <p:nvPr/>
        </p:nvSpPr>
        <p:spPr>
          <a:xfrm>
            <a:off x="3281369" y="1934977"/>
            <a:ext cx="1366800" cy="2901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385" name="Google Shape;385;p47"/>
          <p:cNvSpPr/>
          <p:nvPr/>
        </p:nvSpPr>
        <p:spPr>
          <a:xfrm>
            <a:off x="3281375" y="4279275"/>
            <a:ext cx="1638900" cy="2031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8"/>
          <p:cNvSpPr txBox="1"/>
          <p:nvPr>
            <p:ph idx="1" type="body"/>
          </p:nvPr>
        </p:nvSpPr>
        <p:spPr>
          <a:xfrm>
            <a:off x="305950" y="990312"/>
            <a:ext cx="8532000" cy="1017900"/>
          </a:xfrm>
          <a:prstGeom prst="rect">
            <a:avLst/>
          </a:prstGeom>
          <a:noFill/>
          <a:ln>
            <a:noFill/>
          </a:ln>
        </p:spPr>
        <p:txBody>
          <a:bodyPr anchorCtr="0" anchor="t" bIns="0" lIns="0" spcFirstLastPara="1" rIns="0" wrap="square" tIns="0">
            <a:normAutofit/>
          </a:bodyPr>
          <a:lstStyle/>
          <a:p>
            <a:pPr indent="-304800" lvl="0" marL="457200" rtl="0" algn="just">
              <a:spcBef>
                <a:spcPts val="0"/>
              </a:spcBef>
              <a:spcAft>
                <a:spcPts val="0"/>
              </a:spcAft>
              <a:buClr>
                <a:schemeClr val="dk2"/>
              </a:buClr>
              <a:buSzPts val="1200"/>
              <a:buAutoNum type="arabicParenR"/>
            </a:pPr>
            <a:r>
              <a:rPr lang="en-GB">
                <a:solidFill>
                  <a:schemeClr val="dk2"/>
                </a:solidFill>
              </a:rPr>
              <a:t>Scaling up home team’s xG by 0.1% of stadium capacity in 1000s for all teams</a:t>
            </a:r>
            <a:br>
              <a:rPr lang="en-GB">
                <a:solidFill>
                  <a:schemeClr val="dk2"/>
                </a:solidFill>
              </a:rPr>
            </a:br>
            <a:r>
              <a:rPr lang="en-GB">
                <a:solidFill>
                  <a:schemeClr val="dk2"/>
                </a:solidFill>
              </a:rPr>
              <a:t>e.g. Chelsea playing at Stamford bridge (capacity 40k) expect to have +0.4xG added for their home matches;</a:t>
            </a:r>
            <a:endParaRPr>
              <a:solidFill>
                <a:schemeClr val="dk2"/>
              </a:solidFill>
            </a:endParaRPr>
          </a:p>
          <a:p>
            <a:pPr indent="-304800" lvl="0" marL="457200" rtl="0" algn="just">
              <a:spcBef>
                <a:spcPts val="0"/>
              </a:spcBef>
              <a:spcAft>
                <a:spcPts val="0"/>
              </a:spcAft>
              <a:buClr>
                <a:schemeClr val="dk2"/>
              </a:buClr>
              <a:buSzPts val="1200"/>
              <a:buAutoNum type="arabicParenR"/>
            </a:pPr>
            <a:r>
              <a:rPr lang="en-GB">
                <a:solidFill>
                  <a:schemeClr val="dk2"/>
                </a:solidFill>
              </a:rPr>
              <a:t>Chelsea have a 10% increase in overall shots on target per match;</a:t>
            </a:r>
            <a:endParaRPr>
              <a:solidFill>
                <a:schemeClr val="dk2"/>
              </a:solidFill>
            </a:endParaRPr>
          </a:p>
          <a:p>
            <a:pPr indent="-304800" lvl="0" marL="457200" rtl="0" algn="just">
              <a:spcBef>
                <a:spcPts val="0"/>
              </a:spcBef>
              <a:spcAft>
                <a:spcPts val="0"/>
              </a:spcAft>
              <a:buClr>
                <a:schemeClr val="dk2"/>
              </a:buClr>
              <a:buSzPts val="1200"/>
              <a:buAutoNum type="arabicParenR"/>
            </a:pPr>
            <a:r>
              <a:rPr lang="en-GB">
                <a:solidFill>
                  <a:schemeClr val="dk2"/>
                </a:solidFill>
              </a:rPr>
              <a:t>Chelsea have a 10% increase in xG per match against the teams outside of top six; and</a:t>
            </a:r>
            <a:endParaRPr>
              <a:solidFill>
                <a:schemeClr val="dk2"/>
              </a:solidFill>
            </a:endParaRPr>
          </a:p>
          <a:p>
            <a:pPr indent="-304800" lvl="0" marL="457200" rtl="0" algn="just">
              <a:spcBef>
                <a:spcPts val="0"/>
              </a:spcBef>
              <a:spcAft>
                <a:spcPts val="0"/>
              </a:spcAft>
              <a:buClr>
                <a:schemeClr val="dk2"/>
              </a:buClr>
              <a:buSzPts val="1200"/>
              <a:buAutoNum type="arabicParenR"/>
            </a:pPr>
            <a:r>
              <a:rPr lang="en-GB">
                <a:solidFill>
                  <a:schemeClr val="dk2"/>
                </a:solidFill>
              </a:rPr>
              <a:t>All of the above 3 scenarios come true: results in 65%(+35%) chances of a top 2 finish</a:t>
            </a:r>
            <a:endParaRPr sz="1500">
              <a:solidFill>
                <a:srgbClr val="0D0D0D"/>
              </a:solidFill>
            </a:endParaRPr>
          </a:p>
        </p:txBody>
      </p:sp>
      <p:sp>
        <p:nvSpPr>
          <p:cNvPr id="392" name="Google Shape;392;p48"/>
          <p:cNvSpPr txBox="1"/>
          <p:nvPr>
            <p:ph idx="12" type="sldNum"/>
          </p:nvPr>
        </p:nvSpPr>
        <p:spPr>
          <a:xfrm>
            <a:off x="8853488" y="4776599"/>
            <a:ext cx="230100" cy="208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sp>
        <p:nvSpPr>
          <p:cNvPr id="393" name="Google Shape;393;p48"/>
          <p:cNvSpPr txBox="1"/>
          <p:nvPr>
            <p:ph idx="2" type="body"/>
          </p:nvPr>
        </p:nvSpPr>
        <p:spPr>
          <a:xfrm>
            <a:off x="296150" y="431800"/>
            <a:ext cx="8557200" cy="203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D0D0D"/>
              </a:buClr>
              <a:buSzPts val="1500"/>
              <a:buNone/>
            </a:pPr>
            <a:r>
              <a:rPr lang="en-GB" sz="1300"/>
              <a:t>Determined by simulating “what-if” scenarios for both quantitative and qualitative features</a:t>
            </a:r>
            <a:endParaRPr sz="1300"/>
          </a:p>
        </p:txBody>
      </p:sp>
      <p:sp>
        <p:nvSpPr>
          <p:cNvPr id="394" name="Google Shape;394;p48"/>
          <p:cNvSpPr txBox="1"/>
          <p:nvPr>
            <p:ph idx="3" type="body"/>
          </p:nvPr>
        </p:nvSpPr>
        <p:spPr>
          <a:xfrm>
            <a:off x="290525" y="123475"/>
            <a:ext cx="8793000" cy="35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34694"/>
              </a:buClr>
              <a:buSzPts val="2100"/>
              <a:buNone/>
            </a:pPr>
            <a:r>
              <a:rPr lang="en-GB" sz="1600"/>
              <a:t>Simulate Alternative Scenarios to Determine Improvements to Chelsea’s Attacking Output</a:t>
            </a:r>
            <a:endParaRPr sz="1600"/>
          </a:p>
        </p:txBody>
      </p:sp>
      <p:pic>
        <p:nvPicPr>
          <p:cNvPr id="395" name="Google Shape;395;p48"/>
          <p:cNvPicPr preferRelativeResize="0"/>
          <p:nvPr/>
        </p:nvPicPr>
        <p:blipFill>
          <a:blip r:embed="rId3">
            <a:alphaModFix/>
          </a:blip>
          <a:stretch>
            <a:fillRect/>
          </a:stretch>
        </p:blipFill>
        <p:spPr>
          <a:xfrm>
            <a:off x="6401688" y="2139638"/>
            <a:ext cx="1987975" cy="2320300"/>
          </a:xfrm>
          <a:prstGeom prst="rect">
            <a:avLst/>
          </a:prstGeom>
          <a:noFill/>
          <a:ln>
            <a:noFill/>
          </a:ln>
        </p:spPr>
      </p:pic>
      <p:pic>
        <p:nvPicPr>
          <p:cNvPr id="396" name="Google Shape;396;p48"/>
          <p:cNvPicPr preferRelativeResize="0"/>
          <p:nvPr/>
        </p:nvPicPr>
        <p:blipFill>
          <a:blip r:embed="rId4">
            <a:alphaModFix/>
          </a:blip>
          <a:stretch>
            <a:fillRect/>
          </a:stretch>
        </p:blipFill>
        <p:spPr>
          <a:xfrm>
            <a:off x="754237" y="2139650"/>
            <a:ext cx="1987975" cy="2320275"/>
          </a:xfrm>
          <a:prstGeom prst="rect">
            <a:avLst/>
          </a:prstGeom>
          <a:noFill/>
          <a:ln>
            <a:noFill/>
          </a:ln>
        </p:spPr>
      </p:pic>
      <p:pic>
        <p:nvPicPr>
          <p:cNvPr id="397" name="Google Shape;397;p48"/>
          <p:cNvPicPr preferRelativeResize="0"/>
          <p:nvPr/>
        </p:nvPicPr>
        <p:blipFill>
          <a:blip r:embed="rId5">
            <a:alphaModFix/>
          </a:blip>
          <a:stretch>
            <a:fillRect/>
          </a:stretch>
        </p:blipFill>
        <p:spPr>
          <a:xfrm>
            <a:off x="3617362" y="2093653"/>
            <a:ext cx="1987975" cy="2320271"/>
          </a:xfrm>
          <a:prstGeom prst="rect">
            <a:avLst/>
          </a:prstGeom>
          <a:noFill/>
          <a:ln>
            <a:noFill/>
          </a:ln>
        </p:spPr>
      </p:pic>
      <p:sp>
        <p:nvSpPr>
          <p:cNvPr id="398" name="Google Shape;398;p48"/>
          <p:cNvSpPr/>
          <p:nvPr/>
        </p:nvSpPr>
        <p:spPr>
          <a:xfrm>
            <a:off x="7124238" y="2261925"/>
            <a:ext cx="1226400" cy="12540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399" name="Google Shape;399;p48"/>
          <p:cNvSpPr/>
          <p:nvPr/>
        </p:nvSpPr>
        <p:spPr>
          <a:xfrm>
            <a:off x="1447888" y="2301452"/>
            <a:ext cx="299100" cy="18675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400" name="Google Shape;400;p48"/>
          <p:cNvSpPr/>
          <p:nvPr/>
        </p:nvSpPr>
        <p:spPr>
          <a:xfrm>
            <a:off x="4010788" y="3195551"/>
            <a:ext cx="1541400" cy="3204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401" name="Google Shape;401;p48"/>
          <p:cNvSpPr/>
          <p:nvPr/>
        </p:nvSpPr>
        <p:spPr>
          <a:xfrm>
            <a:off x="1148713" y="2592450"/>
            <a:ext cx="1541400" cy="3204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402" name="Google Shape;402;p48"/>
          <p:cNvSpPr/>
          <p:nvPr/>
        </p:nvSpPr>
        <p:spPr>
          <a:xfrm>
            <a:off x="4307088" y="2261927"/>
            <a:ext cx="299100" cy="18675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ity_Football_Powerpoint_Widescreen_MAIN">
  <a:themeElements>
    <a:clrScheme name="City Football 2">
      <a:dk1>
        <a:srgbClr val="28A0D3"/>
      </a:dk1>
      <a:lt1>
        <a:srgbClr val="FFFFFF"/>
      </a:lt1>
      <a:dk2>
        <a:srgbClr val="07183D"/>
      </a:dk2>
      <a:lt2>
        <a:srgbClr val="FFFFFF"/>
      </a:lt2>
      <a:accent1>
        <a:srgbClr val="28A0D3"/>
      </a:accent1>
      <a:accent2>
        <a:srgbClr val="07183D"/>
      </a:accent2>
      <a:accent3>
        <a:srgbClr val="7F7F7F"/>
      </a:accent3>
      <a:accent4>
        <a:srgbClr val="7030A0"/>
      </a:accent4>
      <a:accent5>
        <a:srgbClr val="FDE33E"/>
      </a:accent5>
      <a:accent6>
        <a:srgbClr val="528BD3"/>
      </a:accent6>
      <a:hlink>
        <a:srgbClr val="07183D"/>
      </a:hlink>
      <a:folHlink>
        <a:srgbClr val="528BD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